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63696" autoAdjust="0"/>
  </p:normalViewPr>
  <p:slideViewPr>
    <p:cSldViewPr snapToGrid="0">
      <p:cViewPr varScale="1">
        <p:scale>
          <a:sx n="39" d="100"/>
          <a:sy n="39" d="100"/>
        </p:scale>
        <p:origin x="-21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7FF755-5A7F-4CC4-AA3C-F1ADF092CE8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10226A-56FA-4D01-A5F0-4EEE6ADA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38DCBF-0E4E-4623-B8AF-62BCF8DE90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B290-F86F-426C-BED8-896B66E7E2D8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D3D-5546-478D-8697-DA3D89A34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F598-DD3D-4057-B8C2-108127E08CD3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9A05-570E-40BE-9FD6-794BD094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2C58-720F-4821-8A8D-4935224E16C2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B24C-2AF6-4C84-8939-2FF87858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CE0A-C214-4BB6-909D-E4DDA6233F25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A4E0-887A-45BA-8885-7AF68B275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18F0-C57C-4554-ACD4-18BC0FBD8602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D5C6-A5F9-48E3-9778-07212D02D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5F0B-A1A4-4EDA-A1B9-3E7B8A93B0D8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5620-766E-4A00-A86E-BA5D3FF73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15C-91DA-4D5B-956D-188396AEEDE2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47A5-DE0E-4C93-8C97-1D98CC6D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3125-E539-4107-A338-89A75ED6A521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21A1-8DE9-483D-B73B-C2631F2C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6DB6-559E-4E5F-9080-F55FA9AA8CF3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1C9B-AC83-43F5-8285-C1BF9FC5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0FA4-ED72-4517-BB47-C3B78AAD577F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CB97-79A7-4EDB-8C50-7C219B717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B5D8-0654-46A8-A1D5-F141C54578C9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5F7D-2CD1-4309-BA8D-C563A76D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0B01E-B0B5-48BC-8BCA-52E803C945C0}" type="datetime1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F4283-3BE0-45DE-9ADF-B344201B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625"/>
            <a:ext cx="9655175" cy="12414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3138"/>
            <a:ext cx="9655175" cy="123983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3000" y="1366838"/>
            <a:ext cx="67897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Приёмы технологии развития критического мышления в начальной школе.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6C03-23F3-4BA0-80A8-C60B4508C0EB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5058" name="Picture 2" descr="https://znanio.ru/resources/files/medianar/kriticheskoe_myshlenie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90888"/>
            <a:ext cx="9144000" cy="1038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6082" name="Picture 2" descr="https://znanio.ru/resources/files/medianar/kriticheskoe_myshlenie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143999" cy="10521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7106" name="Picture 2" descr="https://znanio.ru/resources/files/medianar/kriticheskoe_myshlenie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465733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8130" name="Picture 2" descr="https://znanio.ru/resources/files/medianar/kriticheskoe_myshlenie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143999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9154" name="AutoShape 2" descr="https://znanio.ru/resources/files/medianar/kriticheskoe_myshlenie/slides/slid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s://znanio.ru/resources/files/medianar/kriticheskoe_myshlenie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90888"/>
            <a:ext cx="9144000" cy="1091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0178" name="Picture 2" descr="https://znanio.ru/resources/files/medianar/kriticheskoe_myshlenie/slides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90888"/>
            <a:ext cx="9702800" cy="1064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1202" name="Picture 2" descr="https://znanio.ru/resources/files/medianar/kriticheskoe_myshlenie/slides/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143999" cy="1036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2226" name="Picture 2" descr="https://znanio.ru/resources/files/medianar/kriticheskoe_myshlenie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90888"/>
            <a:ext cx="9144000" cy="10309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3250" name="Picture 2" descr="https://znanio.ru/resources/files/medianar/kriticheskoe_myshlenie/slides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90888"/>
            <a:ext cx="9144000" cy="1055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4274" name="Picture 2" descr="https://znanio.ru/resources/files/medianar/kriticheskoe_myshlenie/slides/slide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1561" y="-3519488"/>
            <a:ext cx="11198270" cy="1037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https://znanio.ru/resources/files/medianar/kriticheskoe_myshlenie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892" y="-1"/>
            <a:ext cx="1103735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5298" name="Picture 2" descr="https://znanio.ru/resources/files/medianar/kriticheskoe_myshlenie/slides/slide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143999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6322" name="Picture 2" descr="https://znanio.ru/resources/files/medianar/kriticheskoe_myshlenie/slides/slide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2088"/>
            <a:ext cx="9144000" cy="1038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6866" name="Picture 2" descr="https://znanio.ru/resources/files/medianar/kriticheskoe_myshlenie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6367" y="1"/>
            <a:ext cx="13180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7890" name="Picture 2" descr="https://znanio.ru/resources/files/medianar/kriticheskoe_myshlenie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067" y="-762000"/>
            <a:ext cx="9381067" cy="836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8914" name="Picture 2" descr="https://znanio.ru/resources/files/medianar/kriticheskoe_myshlenie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62" name="Picture 2" descr="https://znanio.ru/resources/files/medianar/kriticheskoe_myshlenie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-3290888"/>
            <a:ext cx="8988425" cy="1077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1986" name="Picture 2" descr="https://znanio.ru/resources/files/medianar/kriticheskoe_myshlenie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25" y="146579"/>
            <a:ext cx="954537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3010" name="Picture 2" descr="https://znanio.ru/resources/files/medianar/kriticheskoe_myshlenie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377" y="-3290888"/>
            <a:ext cx="10860578" cy="1046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A4E0-887A-45BA-8885-7AF68B2753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4034" name="Picture 2" descr="https://znanio.ru/resources/files/medianar/kriticheskoe_myshlenie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888"/>
            <a:ext cx="9144000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31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36</cp:revision>
  <dcterms:created xsi:type="dcterms:W3CDTF">2013-01-23T05:00:32Z</dcterms:created>
  <dcterms:modified xsi:type="dcterms:W3CDTF">2020-11-11T14:20:07Z</dcterms:modified>
</cp:coreProperties>
</file>