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43050"/>
            <a:ext cx="7786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ШКОЛЬНЫЕ ПРИНАДЛЕЖНОСТИ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http://www.pronk.ru/files/news/f9849ea1484c.jpg"/>
          <p:cNvPicPr>
            <a:picLocks noChangeAspect="1" noChangeArrowheads="1"/>
          </p:cNvPicPr>
          <p:nvPr/>
        </p:nvPicPr>
        <p:blipFill>
          <a:blip r:embed="rId2"/>
          <a:srcRect l="7500" r="9999"/>
          <a:stretch>
            <a:fillRect/>
          </a:stretch>
        </p:blipFill>
        <p:spPr bwMode="auto">
          <a:xfrm>
            <a:off x="571472" y="285728"/>
            <a:ext cx="1625221" cy="1654760"/>
          </a:xfrm>
          <a:prstGeom prst="rect">
            <a:avLst/>
          </a:prstGeom>
          <a:noFill/>
        </p:spPr>
      </p:pic>
      <p:pic>
        <p:nvPicPr>
          <p:cNvPr id="4" name="Picture 2" descr="http://www.irecommend.ru/sites/default/files/product-images/66832/pen.jpg"/>
          <p:cNvPicPr>
            <a:picLocks noChangeAspect="1" noChangeArrowheads="1"/>
          </p:cNvPicPr>
          <p:nvPr/>
        </p:nvPicPr>
        <p:blipFill>
          <a:blip r:embed="rId3"/>
          <a:srcRect b="15385"/>
          <a:stretch>
            <a:fillRect/>
          </a:stretch>
        </p:blipFill>
        <p:spPr bwMode="auto">
          <a:xfrm>
            <a:off x="5857884" y="142852"/>
            <a:ext cx="3075145" cy="1571636"/>
          </a:xfrm>
          <a:prstGeom prst="rect">
            <a:avLst/>
          </a:prstGeom>
          <a:noFill/>
        </p:spPr>
      </p:pic>
      <p:pic>
        <p:nvPicPr>
          <p:cNvPr id="5" name="Picture 2" descr="http://respectfullywritten.files.wordpress.com/2011/09/pencil_jpg.png"/>
          <p:cNvPicPr>
            <a:picLocks noChangeAspect="1" noChangeArrowheads="1"/>
          </p:cNvPicPr>
          <p:nvPr/>
        </p:nvPicPr>
        <p:blipFill>
          <a:blip r:embed="rId4"/>
          <a:srcRect l="8392" r="9789"/>
          <a:stretch>
            <a:fillRect/>
          </a:stretch>
        </p:blipFill>
        <p:spPr bwMode="auto">
          <a:xfrm>
            <a:off x="6858016" y="4071942"/>
            <a:ext cx="1695046" cy="2071702"/>
          </a:xfrm>
          <a:prstGeom prst="rect">
            <a:avLst/>
          </a:prstGeom>
          <a:noFill/>
        </p:spPr>
      </p:pic>
      <p:pic>
        <p:nvPicPr>
          <p:cNvPr id="6" name="Picture 2" descr="http://www.grt.ru/components/com_virtuemart/shop_image/product/%EF%ED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00504"/>
            <a:ext cx="2000264" cy="2000264"/>
          </a:xfrm>
          <a:prstGeom prst="rect">
            <a:avLst/>
          </a:prstGeom>
          <a:noFill/>
        </p:spPr>
      </p:pic>
      <p:pic>
        <p:nvPicPr>
          <p:cNvPr id="7" name="Picture 2" descr="http://www.wiki.vladimir.i-edu.ru/images/thumb/4/43/Enjoy_english_1.jpg/446px-Enjoy_english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285728"/>
            <a:ext cx="1115147" cy="1500198"/>
          </a:xfrm>
          <a:prstGeom prst="rect">
            <a:avLst/>
          </a:prstGeom>
          <a:noFill/>
        </p:spPr>
      </p:pic>
      <p:pic>
        <p:nvPicPr>
          <p:cNvPr id="8" name="Picture 2" descr="http://sch1017.mskzapad.ru/images/English/rab_2.jpeg"/>
          <p:cNvPicPr>
            <a:picLocks noChangeAspect="1" noChangeArrowheads="1"/>
          </p:cNvPicPr>
          <p:nvPr/>
        </p:nvPicPr>
        <p:blipFill>
          <a:blip r:embed="rId7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2786050" y="4000504"/>
            <a:ext cx="1374289" cy="1928826"/>
          </a:xfrm>
          <a:prstGeom prst="rect">
            <a:avLst/>
          </a:prstGeom>
          <a:noFill/>
        </p:spPr>
      </p:pic>
      <p:pic>
        <p:nvPicPr>
          <p:cNvPr id="9" name="Picture 2" descr="http://www.sineus.ru/images/catalog/office_accessories/cantstov/eras/eras_sunpearl.jpg"/>
          <p:cNvPicPr>
            <a:picLocks noChangeAspect="1" noChangeArrowheads="1"/>
          </p:cNvPicPr>
          <p:nvPr/>
        </p:nvPicPr>
        <p:blipFill>
          <a:blip r:embed="rId8"/>
          <a:srcRect l="8750" t="25000" r="4999" b="25000"/>
          <a:stretch>
            <a:fillRect/>
          </a:stretch>
        </p:blipFill>
        <p:spPr bwMode="auto">
          <a:xfrm>
            <a:off x="4500562" y="4286256"/>
            <a:ext cx="234138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nk.ru/files/news/f9849ea1484c.jpg"/>
          <p:cNvPicPr>
            <a:picLocks noChangeAspect="1" noChangeArrowheads="1"/>
          </p:cNvPicPr>
          <p:nvPr/>
        </p:nvPicPr>
        <p:blipFill>
          <a:blip r:embed="rId2"/>
          <a:srcRect l="7500" r="9999"/>
          <a:stretch>
            <a:fillRect/>
          </a:stretch>
        </p:blipFill>
        <p:spPr bwMode="auto">
          <a:xfrm>
            <a:off x="3000364" y="345480"/>
            <a:ext cx="3000396" cy="30549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3643314"/>
            <a:ext cx="82153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Учу английские слова, запомню я навек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портфель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мой школьный это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сумка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тоже -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irecommend.ru/sites/default/files/product-images/66832/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8604"/>
            <a:ext cx="4762500" cy="28765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4143380"/>
            <a:ext cx="81439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По–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английски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каждый день называю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ручку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pen</a:t>
            </a:r>
            <a:r>
              <a:rPr lang="en-US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espectfullywritten.files.wordpress.com/2011/09/pencil_jp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5728"/>
            <a:ext cx="3405178" cy="34051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4214818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в тетради чертеж начертил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Карандашом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по-английски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pencil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rt.ru/components/com_virtuemart/shop_image/product/%EF%ED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642918"/>
            <a:ext cx="3357586" cy="33575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214818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Стащила пенал мой лисица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– fox,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пенал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по-английски -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pencil box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wiki.vladimir.i-edu.ru/images/thumb/4/43/Enjoy_english_1.jpg/446px-Enjoy_english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71480"/>
            <a:ext cx="2579864" cy="34706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643446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Книга твой надежный друг,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по-английски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book.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ch1017.mskzapad.ru/images/English/rab_2.jpeg"/>
          <p:cNvPicPr>
            <a:picLocks noChangeAspect="1" noChangeArrowheads="1"/>
          </p:cNvPicPr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>
            <a:off x="2857488" y="500042"/>
            <a:ext cx="2606040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414338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Списал упражнение в тетрадь я и вдруг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Услышал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 book.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ineus.ru/images/catalog/office_accessories/cantstov/eras/eras_sunpearl.jpg"/>
          <p:cNvPicPr>
            <a:picLocks noChangeAspect="1" noChangeArrowheads="1"/>
          </p:cNvPicPr>
          <p:nvPr/>
        </p:nvPicPr>
        <p:blipFill>
          <a:blip r:embed="rId2"/>
          <a:srcRect l="8750" t="25000" r="4999" b="25000"/>
          <a:stretch>
            <a:fillRect/>
          </a:stretch>
        </p:blipFill>
        <p:spPr bwMode="auto">
          <a:xfrm>
            <a:off x="2000232" y="714356"/>
            <a:ext cx="4929222" cy="2857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071942"/>
            <a:ext cx="7643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Сотру я в тетради морского краба, стереть мне поможет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ластик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rubber.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000240"/>
            <a:ext cx="164307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14678" y="1928802"/>
            <a:ext cx="1714512" cy="1500198"/>
          </a:xfrm>
          <a:prstGeom prst="triangle">
            <a:avLst>
              <a:gd name="adj" fmla="val 493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3311376" y="2678901"/>
            <a:ext cx="150019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286380" y="1928802"/>
            <a:ext cx="1714512" cy="15001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14414" y="3786190"/>
            <a:ext cx="7286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Я       имею    портфель.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 У меня есть портфель.)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www.pronk.ru/files/news/f9849ea1484c.jpg"/>
          <p:cNvPicPr>
            <a:picLocks noChangeAspect="1" noChangeArrowheads="1"/>
          </p:cNvPicPr>
          <p:nvPr/>
        </p:nvPicPr>
        <p:blipFill>
          <a:blip r:embed="rId2"/>
          <a:srcRect l="7500" r="9999"/>
          <a:stretch>
            <a:fillRect/>
          </a:stretch>
        </p:blipFill>
        <p:spPr bwMode="auto">
          <a:xfrm>
            <a:off x="7429520" y="1928802"/>
            <a:ext cx="1625221" cy="1654760"/>
          </a:xfrm>
          <a:prstGeom prst="rect">
            <a:avLst/>
          </a:prstGeom>
          <a:noFill/>
        </p:spPr>
      </p:pic>
      <p:pic>
        <p:nvPicPr>
          <p:cNvPr id="13" name="Picture 2" descr="http://www.wiki.vladimir.i-edu.ru/images/thumb/4/43/Enjoy_english_1.jpg/446px-Enjoy_english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66"/>
            <a:ext cx="1115147" cy="1500198"/>
          </a:xfrm>
          <a:prstGeom prst="rect">
            <a:avLst/>
          </a:prstGeom>
          <a:noFill/>
        </p:spPr>
      </p:pic>
      <p:pic>
        <p:nvPicPr>
          <p:cNvPr id="14" name="Picture 2" descr="http://www.irecommend.ru/sites/default/files/product-images/66832/pen.jpg"/>
          <p:cNvPicPr>
            <a:picLocks noChangeAspect="1" noChangeArrowheads="1"/>
          </p:cNvPicPr>
          <p:nvPr/>
        </p:nvPicPr>
        <p:blipFill>
          <a:blip r:embed="rId4"/>
          <a:srcRect b="15385"/>
          <a:stretch>
            <a:fillRect/>
          </a:stretch>
        </p:blipFill>
        <p:spPr bwMode="auto">
          <a:xfrm>
            <a:off x="285721" y="5286364"/>
            <a:ext cx="2571768" cy="1314372"/>
          </a:xfrm>
          <a:prstGeom prst="rect">
            <a:avLst/>
          </a:prstGeom>
          <a:noFill/>
        </p:spPr>
      </p:pic>
      <p:pic>
        <p:nvPicPr>
          <p:cNvPr id="15" name="Picture 2" descr="http://respectfullywritten.files.wordpress.com/2011/09/pencil_jpg.png"/>
          <p:cNvPicPr>
            <a:picLocks noChangeAspect="1" noChangeArrowheads="1"/>
          </p:cNvPicPr>
          <p:nvPr/>
        </p:nvPicPr>
        <p:blipFill>
          <a:blip r:embed="rId5" cstate="print"/>
          <a:srcRect l="8392" r="9789"/>
          <a:stretch>
            <a:fillRect/>
          </a:stretch>
        </p:blipFill>
        <p:spPr bwMode="auto">
          <a:xfrm>
            <a:off x="7572396" y="5000636"/>
            <a:ext cx="1344346" cy="1643074"/>
          </a:xfrm>
          <a:prstGeom prst="rect">
            <a:avLst/>
          </a:prstGeom>
          <a:noFill/>
        </p:spPr>
      </p:pic>
      <p:pic>
        <p:nvPicPr>
          <p:cNvPr id="16" name="Picture 2" descr="http://www.sineus.ru/images/catalog/office_accessories/cantstov/eras/eras_sunpearl.jpg"/>
          <p:cNvPicPr>
            <a:picLocks noChangeAspect="1" noChangeArrowheads="1"/>
          </p:cNvPicPr>
          <p:nvPr/>
        </p:nvPicPr>
        <p:blipFill>
          <a:blip r:embed="rId6"/>
          <a:srcRect l="8750" t="25000" r="4999" b="25000"/>
          <a:stretch>
            <a:fillRect/>
          </a:stretch>
        </p:blipFill>
        <p:spPr bwMode="auto">
          <a:xfrm>
            <a:off x="3786182" y="5286388"/>
            <a:ext cx="2341380" cy="1357322"/>
          </a:xfrm>
          <a:prstGeom prst="rect">
            <a:avLst/>
          </a:prstGeom>
          <a:noFill/>
        </p:spPr>
      </p:pic>
      <p:pic>
        <p:nvPicPr>
          <p:cNvPr id="17" name="Picture 2" descr="http://www.grt.ru/components/com_virtuemart/shop_image/product/%EF%ED0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285728"/>
            <a:ext cx="1500198" cy="1500198"/>
          </a:xfrm>
          <a:prstGeom prst="rect">
            <a:avLst/>
          </a:prstGeom>
          <a:noFill/>
        </p:spPr>
      </p:pic>
      <p:pic>
        <p:nvPicPr>
          <p:cNvPr id="18" name="Picture 2" descr="http://sch1017.mskzapad.ru/images/English/rab_2.jpeg"/>
          <p:cNvPicPr>
            <a:picLocks noChangeAspect="1" noChangeArrowheads="1"/>
          </p:cNvPicPr>
          <p:nvPr/>
        </p:nvPicPr>
        <p:blipFill>
          <a:blip r:embed="rId8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7143768" y="214290"/>
            <a:ext cx="1088537" cy="1527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98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Таня</cp:lastModifiedBy>
  <cp:revision>4</cp:revision>
  <dcterms:modified xsi:type="dcterms:W3CDTF">2013-10-20T15:30:12Z</dcterms:modified>
</cp:coreProperties>
</file>