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7000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Осенняя поляна </a:t>
            </a:r>
            <a:r>
              <a:rPr lang="ru-RU" dirty="0" smtClean="0"/>
              <a:t>2010-2011г.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Руководитель команды </a:t>
            </a:r>
            <a:r>
              <a:rPr lang="ru-RU" dirty="0" err="1" smtClean="0"/>
              <a:t>Герасиков</a:t>
            </a:r>
            <a:r>
              <a:rPr lang="ru-RU" dirty="0" smtClean="0"/>
              <a:t> Д.Д.</a:t>
            </a:r>
            <a:endParaRPr lang="ru-RU" dirty="0"/>
          </a:p>
        </p:txBody>
      </p:sp>
    </p:spTree>
  </p:cSld>
  <p:clrMapOvr>
    <a:masterClrMapping/>
  </p:clrMapOvr>
  <p:transition spd="slow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949280"/>
            <a:ext cx="8458200" cy="520700"/>
          </a:xfrm>
        </p:spPr>
        <p:txBody>
          <a:bodyPr/>
          <a:lstStyle/>
          <a:p>
            <a:r>
              <a:rPr lang="ru-RU" dirty="0" smtClean="0"/>
              <a:t>Фото на память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тон\Desktop\ФОТО\школьное 2011-2012\фото для альбома 2012\IMG_0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248805" cy="54366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021288"/>
            <a:ext cx="8458200" cy="520700"/>
          </a:xfrm>
        </p:spPr>
        <p:txBody>
          <a:bodyPr/>
          <a:lstStyle/>
          <a:p>
            <a:r>
              <a:rPr lang="ru-RU" dirty="0" err="1" smtClean="0"/>
              <a:t>Обучтройство</a:t>
            </a:r>
            <a:r>
              <a:rPr lang="ru-RU" dirty="0" smtClean="0"/>
              <a:t> территории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тон\Desktop\ФОТО\школьное 2011-2012\фото для альбома 2012\IMG_0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531869" cy="56489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949280"/>
            <a:ext cx="8458200" cy="520700"/>
          </a:xfrm>
        </p:spPr>
        <p:txBody>
          <a:bodyPr/>
          <a:lstStyle/>
          <a:p>
            <a:r>
              <a:rPr lang="ru-RU" dirty="0" smtClean="0"/>
              <a:t>Конкурс  поварского искусства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тон\Desktop\ФОТО\школьное 2011-2012\фото для альбома 2012\IMG_0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104790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949280"/>
            <a:ext cx="8458200" cy="520700"/>
          </a:xfrm>
        </p:spPr>
        <p:txBody>
          <a:bodyPr/>
          <a:lstStyle/>
          <a:p>
            <a:r>
              <a:rPr lang="ru-RU" dirty="0" smtClean="0"/>
              <a:t>Взаимовыручка на этапе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тон\Desktop\ФОТО\школьное 2011-2012\фото для альбома 2012\IMG_0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056784" cy="52925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Вязание узлов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тон\Desktop\ФОТО\школьное 2011-2012\фото для альбома 2012\IMG_0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тон\Desktop\ФОТО\школьное 2011-2012\фото для альбома 2012\IMG_0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72400" cy="6129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22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Осенняя поляна 2010-2011г. </vt:lpstr>
      <vt:lpstr>Фото на память  </vt:lpstr>
      <vt:lpstr>Обучтройство территории</vt:lpstr>
      <vt:lpstr>Конкурс  поварского искусства</vt:lpstr>
      <vt:lpstr>Взаимовыручка на этапе</vt:lpstr>
      <vt:lpstr>Вязание узлов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Осенняя поляна 2010-2011г. </dc:title>
  <dc:creator>Антон</dc:creator>
  <cp:lastModifiedBy>Антон</cp:lastModifiedBy>
  <cp:revision>2</cp:revision>
  <dcterms:created xsi:type="dcterms:W3CDTF">2013-05-07T20:39:13Z</dcterms:created>
  <dcterms:modified xsi:type="dcterms:W3CDTF">2013-05-07T20:51:57Z</dcterms:modified>
</cp:coreProperties>
</file>