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5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F1DBC36-02F0-4566-9151-4486864B168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E879378-5E23-44E3-AA82-2AC06619D3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file:///Z:\&#1054;&#1083;&#1077;&#1089;&#1103;\&#1074;&#1099;&#1089;&#1090;&#1091;&#1087;&#1083;&#1077;&#1085;&#1080;&#1077;%20&#1085;&#1072;%20&#1075;&#1084;&#1086;\&#1057;&#1080;&#1089;&#1090;&#1077;&#1084;&#1072;%20&#1079;&#1072;&#1076;&#1072;&#1095;%20&#1084;&#1077;&#1078;&#1087;&#1088;&#1077;&#1076;&#1084;&#1077;&#1090;&#1085;&#1086;&#1075;&#1086;%20&#1093;&#1072;&#1088;&#1072;&#1082;&#1090;&#1077;&#1088;%20&#1089;%20&#1092;&#1080;&#1079;&#1080;&#1082;&#1086;&#1081;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file:///Z:\&#1054;&#1083;&#1077;&#1089;&#1103;\&#1074;&#1099;&#1089;&#1090;&#1091;&#1087;&#1083;&#1077;&#1085;&#1080;&#1077;%20&#1085;&#1072;%20&#1075;&#1084;&#1086;\&#1057;&#1080;&#1089;&#1090;&#1077;&#1084;&#1072;%20&#1079;&#1072;&#1076;&#1072;&#1095;%20&#1084;&#1077;&#1078;&#1087;&#1088;&#1077;&#1076;&#1084;&#1077;&#1090;&#1085;&#1086;&#1075;&#1086;%20&#1093;&#1072;&#1088;&#1072;&#1082;&#1090;&#1077;&#1088;%20&#1089;%20&#1084;&#1072;&#1090;&#1077;&#1084;&#1072;&#1090;&#1080;&#1082;&#1086;&#1081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file:///Z:\&#1054;&#1083;&#1077;&#1089;&#1103;\&#1074;&#1099;&#1089;&#1090;&#1091;&#1087;&#1083;&#1077;&#1085;&#1080;&#1077;%20&#1085;&#1072;%20&#1075;&#1084;&#1086;\&#1057;&#1080;&#1089;&#1090;&#1077;&#1084;&#1072;%20&#1079;&#1072;&#1076;&#1072;&#1095;%20&#1084;&#1077;&#1078;&#1087;&#1088;&#1077;&#1076;&#1084;&#1077;&#1090;&#1085;&#1086;&#1075;&#1086;%20&#1093;&#1072;&#1088;&#1072;&#1082;&#1090;&#1077;&#1088;&#1072;%20c%20&#1101;&#1082;&#1086;&#1085;&#1086;&#1084;&#1080;&#1082;&#1086;&#1081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068960"/>
            <a:ext cx="7414592" cy="456456"/>
          </a:xfrm>
        </p:spPr>
        <p:txBody>
          <a:bodyPr>
            <a:noAutofit/>
          </a:bodyPr>
          <a:lstStyle/>
          <a:p>
            <a:r>
              <a:rPr lang="ru-RU" sz="3500" dirty="0"/>
              <a:t>Мотивация учения старшеклассников в процессе </a:t>
            </a:r>
            <a:r>
              <a:rPr lang="ru-RU" sz="3500" dirty="0" err="1"/>
              <a:t>межпредметной</a:t>
            </a:r>
            <a:r>
              <a:rPr lang="ru-RU" sz="3500" dirty="0"/>
              <a:t> интеграции с использованием компьютерных технологий в обучении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787208" cy="1752600"/>
          </a:xfrm>
        </p:spPr>
        <p:txBody>
          <a:bodyPr>
            <a:normAutofit/>
          </a:bodyPr>
          <a:lstStyle/>
          <a:p>
            <a:endParaRPr lang="ru-RU" sz="3000" dirty="0" smtClean="0"/>
          </a:p>
          <a:p>
            <a:r>
              <a:rPr lang="ru-RU" sz="3000" dirty="0" smtClean="0"/>
              <a:t>Подготовила учитель МБОУ СОШ №2 Скрябина О.А.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983613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задачи на моделирование движения тела под действием силы </a:t>
            </a:r>
            <a:r>
              <a:rPr lang="ru-RU" dirty="0" smtClean="0"/>
              <a:t>тяжести, например, движение </a:t>
            </a:r>
            <a:r>
              <a:rPr lang="ru-RU" dirty="0"/>
              <a:t>парашютиста</a:t>
            </a:r>
            <a:r>
              <a:rPr lang="ru-RU" dirty="0" smtClean="0"/>
              <a:t>;</a:t>
            </a:r>
          </a:p>
          <a:p>
            <a:r>
              <a:rPr lang="ru-RU" dirty="0"/>
              <a:t>Используется: табличный процессор или среда </a:t>
            </a:r>
            <a:r>
              <a:rPr lang="ru-RU" dirty="0" smtClean="0"/>
              <a:t>программирования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file" highlightClick="1"/>
          </p:cNvPr>
          <p:cNvSpPr/>
          <p:nvPr/>
        </p:nvSpPr>
        <p:spPr>
          <a:xfrm>
            <a:off x="8172400" y="6202999"/>
            <a:ext cx="648072" cy="4286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553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683632"/>
          </a:xfrm>
        </p:spPr>
        <p:txBody>
          <a:bodyPr/>
          <a:lstStyle/>
          <a:p>
            <a:r>
              <a:rPr lang="ru-RU" dirty="0" smtClean="0"/>
              <a:t>Исследование функции.</a:t>
            </a:r>
          </a:p>
          <a:p>
            <a:r>
              <a:rPr lang="ru-RU" dirty="0" smtClean="0"/>
              <a:t>Расчёты математических формул.</a:t>
            </a:r>
          </a:p>
          <a:p>
            <a:r>
              <a:rPr lang="ru-RU" dirty="0" smtClean="0"/>
              <a:t>Задача на построение биоритмов человека.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file" highlightClick="1"/>
          </p:cNvPr>
          <p:cNvSpPr/>
          <p:nvPr/>
        </p:nvSpPr>
        <p:spPr>
          <a:xfrm>
            <a:off x="8172400" y="6093296"/>
            <a:ext cx="648072" cy="5617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484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Биология, экология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Моделирование функционирования </a:t>
            </a:r>
            <a:r>
              <a:rPr lang="ru-RU" dirty="0"/>
              <a:t>экологических, </a:t>
            </a:r>
            <a:r>
              <a:rPr lang="ru-RU" dirty="0" smtClean="0"/>
              <a:t>систем: </a:t>
            </a:r>
          </a:p>
          <a:p>
            <a:r>
              <a:rPr lang="ru-RU" dirty="0" smtClean="0"/>
              <a:t>исследование </a:t>
            </a:r>
            <a:r>
              <a:rPr lang="ru-RU" dirty="0"/>
              <a:t>изменения численности </a:t>
            </a:r>
            <a:r>
              <a:rPr lang="ru-RU" dirty="0" smtClean="0"/>
              <a:t>популяции животных </a:t>
            </a:r>
            <a:r>
              <a:rPr lang="ru-RU" dirty="0"/>
              <a:t>при разных коэффициентах рождаемости </a:t>
            </a:r>
            <a:r>
              <a:rPr lang="ru-RU" dirty="0" smtClean="0"/>
              <a:t>и смертности</a:t>
            </a:r>
            <a:r>
              <a:rPr lang="ru-RU" dirty="0"/>
              <a:t>, </a:t>
            </a:r>
            <a:r>
              <a:rPr lang="ru-RU" dirty="0" smtClean="0"/>
              <a:t>с учетом  </a:t>
            </a:r>
            <a:r>
              <a:rPr lang="ru-RU" dirty="0"/>
              <a:t>природных </a:t>
            </a:r>
            <a:r>
              <a:rPr lang="ru-RU" dirty="0" smtClean="0"/>
              <a:t>факторов </a:t>
            </a:r>
            <a:r>
              <a:rPr lang="ru-RU" dirty="0"/>
              <a:t>биологического </a:t>
            </a:r>
            <a:r>
              <a:rPr lang="ru-RU" dirty="0" smtClean="0"/>
              <a:t>взаимодействия </a:t>
            </a:r>
            <a:r>
              <a:rPr lang="ru-RU" dirty="0"/>
              <a:t>видов.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763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Иностранный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найти ошибки в тексте</a:t>
            </a:r>
            <a:r>
              <a:rPr lang="ru-RU" dirty="0" smtClean="0"/>
              <a:t>, </a:t>
            </a:r>
            <a:r>
              <a:rPr lang="ru-RU" dirty="0"/>
              <a:t>исправить ошибки, проверить орфографию </a:t>
            </a:r>
            <a:r>
              <a:rPr lang="ru-RU" dirty="0" smtClean="0"/>
              <a:t>средствами текстового </a:t>
            </a:r>
            <a:r>
              <a:rPr lang="ru-RU" dirty="0"/>
              <a:t>процессора и </a:t>
            </a:r>
            <a:r>
              <a:rPr lang="ru-RU" dirty="0" err="1"/>
              <a:t>т.д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661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38486"/>
            <a:ext cx="9001001" cy="47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36075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556792"/>
            <a:ext cx="9073009" cy="414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093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2846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909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45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483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личного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Расчет коммунальных платежей в табличном процессоре</a:t>
            </a:r>
          </a:p>
          <a:p>
            <a:r>
              <a:rPr lang="ru-RU" dirty="0" smtClean="0"/>
              <a:t>Создание документов по образцу в текстовом редакторе</a:t>
            </a:r>
          </a:p>
          <a:p>
            <a:r>
              <a:rPr lang="ru-RU" dirty="0" smtClean="0"/>
              <a:t>Моделирование ситуации в виде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94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9848"/>
          </a:xfrm>
        </p:spPr>
        <p:txBody>
          <a:bodyPr/>
          <a:lstStyle/>
          <a:p>
            <a:r>
              <a:rPr lang="ru-RU" dirty="0" smtClean="0"/>
              <a:t>Урок-игра «Биржа»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63071"/>
              </p:ext>
            </p:extLst>
          </p:nvPr>
        </p:nvGraphicFramePr>
        <p:xfrm>
          <a:off x="899592" y="1484783"/>
          <a:ext cx="7560840" cy="5177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953"/>
                <a:gridCol w="1230057"/>
                <a:gridCol w="1313620"/>
                <a:gridCol w="949284"/>
                <a:gridCol w="1310278"/>
                <a:gridCol w="1323648"/>
              </a:tblGrid>
              <a:tr h="40119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Произведенные операции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ctr"/>
                </a:tc>
              </a:tr>
              <a:tr h="37524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ctr"/>
                </a:tc>
              </a:tr>
              <a:tr h="16417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вид операции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наименование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кол-во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сумма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покупка</a:t>
                      </a:r>
                      <a:endParaRPr lang="ru-RU" sz="800" b="1" i="0" u="none" strike="noStrike">
                        <a:solidFill>
                          <a:srgbClr val="4CD466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РОСНЕФТЬ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ГАЗПРОМ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64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СБЕРБАНК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РУСГИДРО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$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вид операции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наименование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кол-во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сумма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продажа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РОСНЕФТЬ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ГАЗПРОМ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СБЕРБАНК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РУСГИДРО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$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6417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Подведение итогов торгов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312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название акций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текущая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цена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текущее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кол-во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текущий капитал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РОСНЕФТЬ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ГАЗПРОМ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СБЕРБАНК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РУСГИДРО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$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  <a:tr h="15635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3" marR="6663" marT="66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8313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Одна </a:t>
            </a:r>
            <a:r>
              <a:rPr lang="ru-RU" dirty="0"/>
              <a:t>из главных задач современной </a:t>
            </a:r>
            <a:r>
              <a:rPr lang="ru-RU" dirty="0" smtClean="0"/>
              <a:t>школы: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только сформировать </a:t>
            </a:r>
            <a:r>
              <a:rPr lang="ru-RU" dirty="0"/>
              <a:t>у учащихся знания и умения, востребованные в различных областях </a:t>
            </a:r>
            <a:r>
              <a:rPr lang="ru-RU" dirty="0" smtClean="0"/>
              <a:t>деятельности</a:t>
            </a:r>
            <a:r>
              <a:rPr lang="ru-RU" dirty="0"/>
              <a:t>, но </a:t>
            </a:r>
            <a:r>
              <a:rPr lang="ru-RU" dirty="0" smtClean="0"/>
              <a:t>и… </a:t>
            </a:r>
          </a:p>
          <a:p>
            <a:r>
              <a:rPr lang="ru-RU" dirty="0" smtClean="0"/>
              <a:t>пробудить </a:t>
            </a:r>
            <a:r>
              <a:rPr lang="ru-RU" dirty="0"/>
              <a:t>у них личностный мотив к познанию, </a:t>
            </a:r>
            <a:endParaRPr lang="ru-RU" dirty="0" smtClean="0"/>
          </a:p>
          <a:p>
            <a:r>
              <a:rPr lang="ru-RU" dirty="0" smtClean="0"/>
              <a:t>привить </a:t>
            </a:r>
            <a:r>
              <a:rPr lang="ru-RU" dirty="0"/>
              <a:t>интерес к обучению, </a:t>
            </a:r>
            <a:endParaRPr lang="ru-RU" dirty="0" smtClean="0"/>
          </a:p>
          <a:p>
            <a:r>
              <a:rPr lang="ru-RU" dirty="0" smtClean="0"/>
              <a:t>сформировать </a:t>
            </a:r>
            <a:r>
              <a:rPr lang="ru-RU" dirty="0"/>
              <a:t>и развить познавательную мотивацию</a:t>
            </a:r>
          </a:p>
        </p:txBody>
      </p:sp>
    </p:spTree>
    <p:extLst>
      <p:ext uri="{BB962C8B-B14F-4D97-AF65-F5344CB8AC3E}">
        <p14:creationId xmlns:p14="http://schemas.microsoft.com/office/powerpoint/2010/main" val="21092667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Чтобы мотивировать старшеклассников к познавательной деятельности в области информатики, необходимо:</a:t>
            </a:r>
          </a:p>
          <a:p>
            <a:r>
              <a:rPr lang="ru-RU" dirty="0" smtClean="0"/>
              <a:t>Выявить их интересы (профессиональные, личные);</a:t>
            </a:r>
          </a:p>
          <a:p>
            <a:r>
              <a:rPr lang="ru-RU" dirty="0" smtClean="0"/>
              <a:t>Подобрать необходимую </a:t>
            </a:r>
          </a:p>
          <a:p>
            <a:pPr marL="109728" indent="0">
              <a:buNone/>
            </a:pPr>
            <a:r>
              <a:rPr lang="ru-RU" dirty="0" smtClean="0"/>
              <a:t>систему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</a:t>
            </a:r>
          </a:p>
          <a:p>
            <a:pPr marL="109728" indent="0">
              <a:buNone/>
            </a:pPr>
            <a:r>
              <a:rPr lang="ru-RU" dirty="0" smtClean="0"/>
              <a:t>задач для раскрытия </a:t>
            </a:r>
          </a:p>
          <a:p>
            <a:pPr marL="109728" indent="0">
              <a:buNone/>
            </a:pPr>
            <a:r>
              <a:rPr lang="ru-RU" dirty="0" smtClean="0"/>
              <a:t>потенциала обучающихся.</a:t>
            </a:r>
            <a:endParaRPr lang="ru-RU" dirty="0"/>
          </a:p>
        </p:txBody>
      </p:sp>
      <p:pic>
        <p:nvPicPr>
          <p:cNvPr id="4" name="Picture 4" descr="Новость+ Стерлитамакский рабочий - новости Стерлитама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37485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467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Карташова Людмила </a:t>
            </a:r>
            <a:r>
              <a:rPr lang="ru-RU"/>
              <a:t>Игоревна </a:t>
            </a:r>
            <a:endParaRPr lang="ru-RU" smtClean="0"/>
          </a:p>
          <a:p>
            <a:pPr marL="109728" indent="0">
              <a:buNone/>
            </a:pPr>
            <a:r>
              <a:rPr lang="ru-RU" smtClean="0"/>
              <a:t>«РАЗВИТИЕ </a:t>
            </a:r>
            <a:r>
              <a:rPr lang="ru-RU"/>
              <a:t>ПОЗНАВАТЕЛЬНОЙ МОТИВАЦИИ СТАРШЕКЛАССНИКОВ ПРИ ОБУЧЕНИИ ИНФОРМАТИКЕ НА ОСНОВЕ РЕШЕНИЯ ЗАДАЧ </a:t>
            </a:r>
            <a:r>
              <a:rPr lang="ru-RU"/>
              <a:t>МЕЖПРЕДМЕТНОГО </a:t>
            </a:r>
            <a:r>
              <a:rPr lang="ru-RU" smtClean="0"/>
              <a:t>ХАРАКТЕРА» 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9582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должен: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132856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/>
              <a:t>ВБИВАТЬ    ЗНАНИЯ</a:t>
            </a:r>
            <a:endParaRPr lang="ru-RU" sz="35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132856"/>
            <a:ext cx="4104456" cy="151216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11560" y="2060848"/>
            <a:ext cx="3600400" cy="194421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843808" y="4653136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/>
              <a:t>УЧИТЬ   УЧИТЬСЯ!!!</a:t>
            </a:r>
            <a:endParaRPr lang="ru-RU" sz="3500" dirty="0"/>
          </a:p>
        </p:txBody>
      </p:sp>
      <p:pic>
        <p:nvPicPr>
          <p:cNvPr id="5122" name="Picture 2" descr="КАРТИНКИ &quot; Страница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2796"/>
            <a:ext cx="34200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70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мотивации в информатике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Компьютер – уже не привлекательный объект изучения;</a:t>
            </a:r>
          </a:p>
          <a:p>
            <a:r>
              <a:rPr lang="ru-RU" dirty="0" smtClean="0"/>
              <a:t>Информатика имеет прикладное значение</a:t>
            </a:r>
          </a:p>
          <a:p>
            <a:endParaRPr lang="ru-RU" dirty="0"/>
          </a:p>
        </p:txBody>
      </p:sp>
      <p:pic>
        <p:nvPicPr>
          <p:cNvPr id="6146" name="Picture 2" descr="Детский игровой компьютер.Детские компьют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7052"/>
            <a:ext cx="3743739" cy="28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906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основе мотивации - потребности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1) физиологические потребности (голод, жажда, усталость, тяга ко сну);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потребность в безопасности (безопасность, стабильность, защита);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потребность в принадлежности и </a:t>
            </a:r>
            <a:r>
              <a:rPr lang="ru-RU" dirty="0" smtClean="0"/>
              <a:t>любви; </a:t>
            </a:r>
          </a:p>
          <a:p>
            <a:r>
              <a:rPr lang="ru-RU" dirty="0" smtClean="0"/>
              <a:t>4</a:t>
            </a:r>
            <a:r>
              <a:rPr lang="ru-RU" dirty="0"/>
              <a:t>) потребность в признании (признание и уважение окружающих, оценка собственных достоинств);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потребность в </a:t>
            </a:r>
            <a:r>
              <a:rPr lang="ru-RU" dirty="0" err="1"/>
              <a:t>самоактуализации</a:t>
            </a:r>
            <a:r>
              <a:rPr lang="ru-RU" dirty="0"/>
              <a:t> (соответствие собственной природе, стремление к </a:t>
            </a:r>
            <a:r>
              <a:rPr lang="ru-RU" dirty="0" err="1"/>
              <a:t>самовоплощению</a:t>
            </a:r>
            <a:r>
              <a:rPr lang="ru-RU" dirty="0"/>
              <a:t>, к актуализации заложенных </a:t>
            </a:r>
            <a:r>
              <a:rPr lang="ru-RU" dirty="0" smtClean="0"/>
              <a:t>потенциалов)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397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848" y="2780928"/>
            <a:ext cx="2736304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ИНФОРМАТИКА</a:t>
            </a:r>
            <a:endParaRPr lang="ru-RU" b="1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539552" y="1412776"/>
            <a:ext cx="216024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3347864" y="1401382"/>
            <a:ext cx="216024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Физика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5796136" y="1401382"/>
            <a:ext cx="216024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Биология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4208" y="2708920"/>
            <a:ext cx="216024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География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6228184" y="4149080"/>
            <a:ext cx="230425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Русский язык, литература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63888" y="4725144"/>
            <a:ext cx="216024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История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Овал 10">
            <a:hlinkClick r:id="rId6" action="ppaction://hlinksldjump"/>
          </p:cNvPr>
          <p:cNvSpPr/>
          <p:nvPr/>
        </p:nvSpPr>
        <p:spPr>
          <a:xfrm>
            <a:off x="567430" y="4139557"/>
            <a:ext cx="223224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Физкультура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504" y="2704454"/>
            <a:ext cx="2664296" cy="940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Обществознание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Овал 12">
            <a:hlinkClick r:id="rId7" action="ppaction://hlinksldjump"/>
          </p:cNvPr>
          <p:cNvSpPr/>
          <p:nvPr/>
        </p:nvSpPr>
        <p:spPr>
          <a:xfrm>
            <a:off x="971600" y="5373216"/>
            <a:ext cx="223224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Экономика и право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40152" y="5411797"/>
            <a:ext cx="252028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Иностранный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язык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427984" y="2276872"/>
            <a:ext cx="0" cy="4320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555776" y="2204864"/>
            <a:ext cx="864096" cy="50405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652120" y="2193470"/>
            <a:ext cx="576064" cy="58745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799678" y="3789040"/>
            <a:ext cx="908226" cy="64807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1"/>
            <a:endCxn id="12" idx="6"/>
          </p:cNvCxnSpPr>
          <p:nvPr/>
        </p:nvCxnSpPr>
        <p:spPr>
          <a:xfrm flipH="1" flipV="1">
            <a:off x="2771800" y="3174739"/>
            <a:ext cx="432048" cy="7424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59720" y="3817836"/>
            <a:ext cx="0" cy="86409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987825" y="3861048"/>
            <a:ext cx="1008111" cy="155074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92080" y="3792388"/>
            <a:ext cx="1152128" cy="161940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940152" y="3501008"/>
            <a:ext cx="864096" cy="64807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940152" y="2996952"/>
            <a:ext cx="504056" cy="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467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i="1" dirty="0"/>
              <a:t>имеются показатели работы нескольких фирм (их выручка за некоторый промежуток времени, полные затраты). Определить наиболее рентабельное предприятие. </a:t>
            </a:r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Необходимо задействовать знания:</a:t>
            </a:r>
          </a:p>
          <a:p>
            <a:r>
              <a:rPr lang="ru-RU" dirty="0" smtClean="0"/>
              <a:t>понятия рентабельность, выручка, затраты, </a:t>
            </a:r>
          </a:p>
          <a:p>
            <a:r>
              <a:rPr lang="ru-RU" dirty="0" smtClean="0"/>
              <a:t>знать формулы расчета рентабельности продукции, </a:t>
            </a:r>
          </a:p>
          <a:p>
            <a:r>
              <a:rPr lang="ru-RU" dirty="0" smtClean="0"/>
              <a:t>уметь оценить по полученным данным эффективность предприятия, </a:t>
            </a:r>
          </a:p>
          <a:p>
            <a:r>
              <a:rPr lang="ru-RU" dirty="0" smtClean="0"/>
              <a:t>уметь анализировать результаты с позиции экономических теорий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file" highlightClick="1"/>
          </p:cNvPr>
          <p:cNvSpPr/>
          <p:nvPr/>
        </p:nvSpPr>
        <p:spPr>
          <a:xfrm>
            <a:off x="7884368" y="5733256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126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ru-RU" dirty="0" smtClean="0"/>
              <a:t>Русский язык,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По фрагментам </a:t>
            </a:r>
            <a:r>
              <a:rPr lang="ru-RU" dirty="0"/>
              <a:t>различных произведений предложить учащимся определить </a:t>
            </a:r>
            <a:r>
              <a:rPr lang="ru-RU" dirty="0" smtClean="0"/>
              <a:t>название </a:t>
            </a:r>
            <a:r>
              <a:rPr lang="ru-RU" dirty="0"/>
              <a:t>и автора произведения, а также описываемого героя, составить и оформить компьютерную модель в текстовом виде.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Или предложить </a:t>
            </a:r>
            <a:r>
              <a:rPr lang="ru-RU" dirty="0"/>
              <a:t>старшеклассникам формализовать происходящие в произведении </a:t>
            </a:r>
            <a:r>
              <a:rPr lang="ru-RU" dirty="0" smtClean="0"/>
              <a:t>события и </a:t>
            </a:r>
            <a:r>
              <a:rPr lang="ru-RU" dirty="0"/>
              <a:t>схематично их представить</a:t>
            </a:r>
            <a:r>
              <a:rPr lang="ru-RU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Составить</a:t>
            </a:r>
            <a:r>
              <a:rPr lang="ru-RU" dirty="0"/>
              <a:t>, алгоритмическую модель </a:t>
            </a:r>
            <a:r>
              <a:rPr lang="ru-RU" dirty="0" smtClean="0"/>
              <a:t>определениям  спряжения  </a:t>
            </a:r>
            <a:r>
              <a:rPr lang="ru-RU" dirty="0"/>
              <a:t>глагола с безударными личными окончаниями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60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разработать график тренировок </a:t>
            </a:r>
            <a:r>
              <a:rPr lang="ru-RU" dirty="0" smtClean="0"/>
              <a:t>спортсмена, </a:t>
            </a:r>
            <a:r>
              <a:rPr lang="ru-RU" dirty="0"/>
              <a:t>если известно, что, спортсмен в первый день пробежал 10 км. Каждый следующий день он </a:t>
            </a:r>
            <a:r>
              <a:rPr lang="ru-RU" dirty="0" smtClean="0"/>
              <a:t>должен пробегать </a:t>
            </a:r>
            <a:r>
              <a:rPr lang="ru-RU" dirty="0"/>
              <a:t>на 10% больше </a:t>
            </a:r>
            <a:r>
              <a:rPr lang="ru-RU" dirty="0" smtClean="0"/>
              <a:t>предыдущего. </a:t>
            </a:r>
          </a:p>
          <a:p>
            <a:r>
              <a:rPr lang="ru-RU" dirty="0" smtClean="0"/>
              <a:t>Используется: табличный процессор или среда программирования.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65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</TotalTime>
  <Words>531</Words>
  <Application>Microsoft Office PowerPoint</Application>
  <PresentationFormat>Экран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Мотивация учения старшеклассников в процессе межпредметной интеграции с использованием компьютерных технологий в обучении</vt:lpstr>
      <vt:lpstr>Одна из главных задач современной школы: </vt:lpstr>
      <vt:lpstr>Учитель должен:</vt:lpstr>
      <vt:lpstr>Проблема мотивации в информатике</vt:lpstr>
      <vt:lpstr>В основе мотивации - потребности</vt:lpstr>
      <vt:lpstr>Презентация PowerPoint</vt:lpstr>
      <vt:lpstr>Экономика</vt:lpstr>
      <vt:lpstr>Русский язык, литература</vt:lpstr>
      <vt:lpstr>Физкультура </vt:lpstr>
      <vt:lpstr>Физика </vt:lpstr>
      <vt:lpstr>Математика </vt:lpstr>
      <vt:lpstr>Биология, экология</vt:lpstr>
      <vt:lpstr>Иностранный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Из личного опыта</vt:lpstr>
      <vt:lpstr>Урок-игра «Биржа»</vt:lpstr>
      <vt:lpstr>Вывод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учения старшеклассников в процессе межпредметной интеграции с использованием компьютерных технологий в обучении</dc:title>
  <dc:creator>SD</dc:creator>
  <cp:lastModifiedBy>SD</cp:lastModifiedBy>
  <cp:revision>13</cp:revision>
  <dcterms:created xsi:type="dcterms:W3CDTF">2015-03-16T17:17:01Z</dcterms:created>
  <dcterms:modified xsi:type="dcterms:W3CDTF">2015-03-16T22:17:27Z</dcterms:modified>
</cp:coreProperties>
</file>