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b="1" dirty="0" smtClean="0"/>
              <a:t>Выполнила:</a:t>
            </a:r>
            <a:endParaRPr lang="ru-RU" sz="2000" dirty="0" smtClean="0"/>
          </a:p>
          <a:p>
            <a:pPr algn="r"/>
            <a:r>
              <a:rPr lang="ru-RU" sz="2000" b="1" dirty="0" smtClean="0"/>
              <a:t>Вахминцева Мария</a:t>
            </a:r>
            <a:endParaRPr lang="ru-RU" sz="2000" dirty="0" smtClean="0"/>
          </a:p>
          <a:p>
            <a:pPr algn="r"/>
            <a:r>
              <a:rPr lang="ru-RU" sz="2000" b="1" dirty="0" smtClean="0"/>
              <a:t>ученица </a:t>
            </a:r>
            <a:r>
              <a:rPr lang="ru-RU" sz="2000" b="1" dirty="0" smtClean="0"/>
              <a:t>2 а </a:t>
            </a:r>
            <a:r>
              <a:rPr lang="ru-RU" sz="2000" b="1" dirty="0" smtClean="0"/>
              <a:t>класса</a:t>
            </a:r>
            <a:endParaRPr lang="ru-RU" sz="20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Изготовление мыла в домашних условиях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47031" y="1781361"/>
            <a:ext cx="458908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2060848"/>
            <a:ext cx="27363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Добавляем красители, масла и размешиваем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9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57046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39952" y="2564904"/>
            <a:ext cx="3528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Разливаем по формочкам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57175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Результат</a:t>
            </a:r>
            <a:endParaRPr lang="ru-RU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IMG_36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44824"/>
            <a:ext cx="2592288" cy="4481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Мы научились варить мыло в домашних условиях</a:t>
            </a:r>
            <a:r>
              <a:rPr lang="ru-RU" dirty="0" smtClean="0"/>
              <a:t>.</a:t>
            </a:r>
          </a:p>
          <a:p>
            <a:r>
              <a:rPr lang="ru-RU" sz="3200" dirty="0" smtClean="0"/>
              <a:t>Это совсем не сложно, интересно и экологически безопасно. </a:t>
            </a:r>
            <a:endParaRPr lang="ru-RU" sz="3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достигнута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и с помощью чего можно приготовить мыло в домашних условиях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проекта: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ello_html_42ccc7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96952"/>
            <a:ext cx="2937495" cy="29763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История мыла насчитывает около 6 тысяч лет</a:t>
            </a:r>
            <a:r>
              <a:rPr lang="ru-RU" sz="2400" i="1" dirty="0" smtClean="0"/>
              <a:t>, но даже до его </a:t>
            </a:r>
            <a:r>
              <a:rPr lang="ru-RU" sz="2400" i="1" dirty="0" smtClean="0"/>
              <a:t>появления </a:t>
            </a:r>
            <a:r>
              <a:rPr lang="ru-RU" sz="2400" i="1" dirty="0" smtClean="0"/>
              <a:t>люди пытались очищать свое тело с помощью различных средств. </a:t>
            </a:r>
            <a:endParaRPr lang="ru-RU" sz="2400" i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появления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ри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200677" cy="23593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357301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smtClean="0"/>
              <a:t>Именно в Риме мыловарение приобрело широкое распространение и выделилось в отдельную отрасль. При раскопках Помпеи археологами была найдена настоящая мыловарня с готовыми кусками </a:t>
            </a:r>
            <a:endParaRPr lang="ru-RU" sz="20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/>
              <a:t>Сердцем производства мыла очень скоро стал Марсель, рядом с </a:t>
            </a:r>
            <a:r>
              <a:rPr lang="ru-RU" sz="2000" i="1" dirty="0" smtClean="0"/>
              <a:t>которым находилось </a:t>
            </a:r>
            <a:r>
              <a:rPr lang="ru-RU" sz="2000" i="1" dirty="0" smtClean="0"/>
              <a:t>много территорий сырьевых источников, то есть оливкового масла и соды</a:t>
            </a:r>
            <a:r>
              <a:rPr lang="ru-RU" sz="2000" i="1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Мыло долго было предметом роскоши и ценилось наряду с дорогими лекарствами и зельями</a:t>
            </a:r>
            <a:r>
              <a:rPr lang="ru-RU" sz="2000" dirty="0" smtClean="0"/>
              <a:t>.</a:t>
            </a:r>
          </a:p>
          <a:p>
            <a:pPr algn="ctr">
              <a:buNone/>
            </a:pPr>
            <a:r>
              <a:rPr lang="ru-RU" sz="2000" dirty="0" smtClean="0"/>
              <a:t>Промышленное производство мыла в России наладил Петр Первый, который даже приказал засадить поля растениями, используемыми в составе мыла.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Дальше </a:t>
            </a:r>
            <a:r>
              <a:rPr lang="ru-RU" sz="2000" dirty="0" smtClean="0"/>
              <a:t>все развивалось стремительно, </a:t>
            </a:r>
            <a:r>
              <a:rPr lang="ru-RU" sz="2000" dirty="0" smtClean="0"/>
              <a:t>оборудование модернизировалось</a:t>
            </a:r>
            <a:r>
              <a:rPr lang="ru-RU" sz="2000" dirty="0" smtClean="0"/>
              <a:t>, использовались </a:t>
            </a:r>
            <a:r>
              <a:rPr lang="ru-RU" sz="2000" dirty="0" smtClean="0"/>
              <a:t>передовые</a:t>
            </a:r>
          </a:p>
          <a:p>
            <a:pPr>
              <a:buNone/>
            </a:pPr>
            <a:r>
              <a:rPr lang="ru-RU" sz="2000" dirty="0" smtClean="0"/>
              <a:t>                    </a:t>
            </a:r>
            <a:r>
              <a:rPr lang="ru-RU" sz="2000" dirty="0" smtClean="0"/>
              <a:t>техники, повышалось качество мыла.</a:t>
            </a:r>
            <a:endParaRPr lang="ru-RU" sz="20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4436436"/>
            <a:ext cx="1831197" cy="21335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/>
              <a:t>    Сегодня </a:t>
            </a:r>
            <a:r>
              <a:rPr lang="ru-RU" sz="2600" dirty="0" smtClean="0"/>
              <a:t>мыло занимает прочно вошло в </a:t>
            </a:r>
            <a:r>
              <a:rPr lang="ru-RU" sz="2600" dirty="0" smtClean="0"/>
              <a:t>наш повседневный </a:t>
            </a:r>
            <a:r>
              <a:rPr lang="ru-RU" sz="2600" dirty="0" smtClean="0"/>
              <a:t>быт. Только сейчас мыло это не просто средство гигиены. Оно выполняет разные задачи: </a:t>
            </a:r>
            <a:r>
              <a:rPr lang="ru-RU" sz="2600" dirty="0" err="1" smtClean="0"/>
              <a:t>ароматерапевтическое</a:t>
            </a:r>
            <a:r>
              <a:rPr lang="ru-RU" sz="2600" dirty="0" smtClean="0"/>
              <a:t> воздействие, использование для чувствительной кожи, снятие напряжения, борьба со старением кожи и другое.</a:t>
            </a:r>
          </a:p>
          <a:p>
            <a:pPr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Помимо </a:t>
            </a:r>
            <a:r>
              <a:rPr lang="ru-RU" sz="2600" dirty="0" smtClean="0"/>
              <a:t>промышленного производства, набирает силу и домашнее мыловарение.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Процесс </a:t>
            </a:r>
            <a:r>
              <a:rPr lang="ru-RU" dirty="0" smtClean="0"/>
              <a:t>создания мыла из мыльной основы почти во всех случаях одинаковый. На кусок мыла нам </a:t>
            </a:r>
            <a:r>
              <a:rPr lang="ru-RU" dirty="0" smtClean="0"/>
              <a:t>понадобится: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100г </a:t>
            </a:r>
            <a:r>
              <a:rPr lang="ru-RU" dirty="0" smtClean="0"/>
              <a:t>основы (прозрачная или белая</a:t>
            </a:r>
            <a:r>
              <a:rPr lang="ru-RU" dirty="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формы </a:t>
            </a:r>
            <a:r>
              <a:rPr lang="ru-RU" dirty="0" smtClean="0"/>
              <a:t>для заливки мыльной </a:t>
            </a:r>
            <a:r>
              <a:rPr lang="ru-RU" dirty="0" smtClean="0"/>
              <a:t>основы;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наполнители</a:t>
            </a:r>
            <a:r>
              <a:rPr lang="ru-RU" dirty="0" smtClean="0"/>
              <a:t>, в зависимости от желаемого вида мыла (красители, эфирные масла и отдушки и др.)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мыла: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 flipH="1">
            <a:off x="5292080" y="836712"/>
            <a:ext cx="2736304" cy="24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36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1635477" y="4133277"/>
            <a:ext cx="2753883" cy="2065412"/>
          </a:xfrm>
          <a:prstGeom prst="rect">
            <a:avLst/>
          </a:prstGeom>
        </p:spPr>
      </p:pic>
      <p:pic>
        <p:nvPicPr>
          <p:cNvPr id="7" name="Рисунок 6" descr="IMG_36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H="1">
            <a:off x="4587805" y="3917253"/>
            <a:ext cx="2753883" cy="2065412"/>
          </a:xfrm>
          <a:prstGeom prst="rect">
            <a:avLst/>
          </a:prstGeom>
        </p:spPr>
      </p:pic>
      <p:pic>
        <p:nvPicPr>
          <p:cNvPr id="9" name="Рисунок 8" descr="крас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8105" y="784142"/>
            <a:ext cx="3035829" cy="2276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8104" y="29249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Мыльная основа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красители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60212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60212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масла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33265" y="1423153"/>
            <a:ext cx="4821319" cy="46565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Подготавливаем все необходимое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6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71500" y="2312876"/>
            <a:ext cx="4536504" cy="38884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2060848"/>
            <a:ext cx="2808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 водяной бане мы растапливаем мыльную основу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112</TotalTime>
  <Words>287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Изготовление мыла в домашних условиях</vt:lpstr>
      <vt:lpstr>Цель проекта:</vt:lpstr>
      <vt:lpstr>История появления</vt:lpstr>
      <vt:lpstr>Слайд 4</vt:lpstr>
      <vt:lpstr>Слайд 5</vt:lpstr>
      <vt:lpstr>Состав мыла:</vt:lpstr>
      <vt:lpstr>Слайд 7</vt:lpstr>
      <vt:lpstr>Подготавливаем все необходимое</vt:lpstr>
      <vt:lpstr>Слайд 9</vt:lpstr>
      <vt:lpstr>Слайд 10</vt:lpstr>
      <vt:lpstr>Слайд 11</vt:lpstr>
      <vt:lpstr>Результат</vt:lpstr>
      <vt:lpstr>Цель достигнута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Азьмуко Марина Сергеевна</dc:creator>
  <cp:lastModifiedBy>AzmukoMS</cp:lastModifiedBy>
  <cp:revision>13</cp:revision>
  <dcterms:created xsi:type="dcterms:W3CDTF">2021-02-18T00:36:39Z</dcterms:created>
  <dcterms:modified xsi:type="dcterms:W3CDTF">2021-02-18T02:39:06Z</dcterms:modified>
</cp:coreProperties>
</file>