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476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Методическое пособие по физическому воспитанию «Спортивный чемоданчик»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324495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132856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Авторы: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Орлова Ольга Владимировна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Гошева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Анна Павловна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Муниципальное дошкольное 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образовательное учреждение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"Детский сад комбинированного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№ 17 "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Колобок«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Архангельская область, г. Котлас,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8888"/>
            <a:ext cx="2304256" cy="30723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Игра «Солнышко»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1" y="1480879"/>
            <a:ext cx="3081271" cy="4108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66779"/>
            <a:ext cx="2301720" cy="3068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3012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перешагивание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591795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прыжки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3768" y="5116542"/>
            <a:ext cx="230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ходьба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Массажная дорожка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Профилактика плоскостопия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39634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Попади в грибок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метание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Маски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0758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Весёлые шапочки для подвижных игр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79303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Божьи коровки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075" y="591995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мелкой моторики рук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нашим пособием ваш ребёнок будет крепким и сильным!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7086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7086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59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Методическое пособие по физическому воспитанию «Спортивный чемоданчик»</vt:lpstr>
      <vt:lpstr>Игра «Солнышко»</vt:lpstr>
      <vt:lpstr>Массажная дорожка</vt:lpstr>
      <vt:lpstr>Попади в грибок</vt:lpstr>
      <vt:lpstr> Маски</vt:lpstr>
      <vt:lpstr>Божьи коровки</vt:lpstr>
      <vt:lpstr>С нашим пособием ваш ребёнок будет крепким и сильным!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пособие по физическому воспитанию «Спортивный чемоданчик»</dc:title>
  <dc:creator>Александр</dc:creator>
  <cp:lastModifiedBy>Александр</cp:lastModifiedBy>
  <cp:revision>5</cp:revision>
  <dcterms:created xsi:type="dcterms:W3CDTF">2020-11-25T12:24:22Z</dcterms:created>
  <dcterms:modified xsi:type="dcterms:W3CDTF">2020-11-25T13:13:10Z</dcterms:modified>
</cp:coreProperties>
</file>