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8" r:id="rId2"/>
    <p:sldId id="271" r:id="rId3"/>
    <p:sldId id="273" r:id="rId4"/>
    <p:sldId id="257" r:id="rId5"/>
    <p:sldId id="274" r:id="rId6"/>
    <p:sldId id="275" r:id="rId7"/>
    <p:sldId id="260" r:id="rId8"/>
    <p:sldId id="261" r:id="rId9"/>
    <p:sldId id="264" r:id="rId10"/>
    <p:sldId id="280" r:id="rId11"/>
    <p:sldId id="279" r:id="rId12"/>
    <p:sldId id="282" r:id="rId13"/>
    <p:sldId id="281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33" autoAdjust="0"/>
  </p:normalViewPr>
  <p:slideViewPr>
    <p:cSldViewPr>
      <p:cViewPr varScale="1">
        <p:scale>
          <a:sx n="97" d="100"/>
          <a:sy n="97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340883465153219"/>
          <c:y val="4.1921882403494343E-2"/>
          <c:w val="0.85523337130507771"/>
          <c:h val="0.878946308299971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Анкета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FFFF00"/>
              </a:solidFill>
            </a:ln>
          </c:spPr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0%</c:formatCode>
                <c:ptCount val="9"/>
                <c:pt idx="0">
                  <c:v>0.8</c:v>
                </c:pt>
                <c:pt idx="1">
                  <c:v>0.11000000000000004</c:v>
                </c:pt>
                <c:pt idx="2">
                  <c:v>0.15000000000000011</c:v>
                </c:pt>
                <c:pt idx="3">
                  <c:v>0.38000000000000023</c:v>
                </c:pt>
                <c:pt idx="4">
                  <c:v>0.27</c:v>
                </c:pt>
                <c:pt idx="5">
                  <c:v>3.000000000000002E-2</c:v>
                </c:pt>
                <c:pt idx="6">
                  <c:v>0.19000000000000009</c:v>
                </c:pt>
                <c:pt idx="7">
                  <c:v>0.92</c:v>
                </c:pt>
                <c:pt idx="8">
                  <c:v>0.88000000000000034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Анкета 2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Лист1!$C$2:$C$10</c:f>
              <c:numCache>
                <c:formatCode>0%</c:formatCode>
                <c:ptCount val="9"/>
                <c:pt idx="0">
                  <c:v>1</c:v>
                </c:pt>
                <c:pt idx="1">
                  <c:v>0.54</c:v>
                </c:pt>
                <c:pt idx="2">
                  <c:v>0.23</c:v>
                </c:pt>
                <c:pt idx="3">
                  <c:v>0.88000000000000034</c:v>
                </c:pt>
                <c:pt idx="4">
                  <c:v>0.3500000000000002</c:v>
                </c:pt>
                <c:pt idx="5">
                  <c:v>0.85000000000000042</c:v>
                </c:pt>
                <c:pt idx="6">
                  <c:v>0.58000000000000029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axId val="76692096"/>
        <c:axId val="76702080"/>
      </c:barChart>
      <c:catAx>
        <c:axId val="76692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702080"/>
        <c:crosses val="autoZero"/>
        <c:auto val="1"/>
        <c:lblAlgn val="ctr"/>
        <c:lblOffset val="100"/>
      </c:catAx>
      <c:valAx>
        <c:axId val="7670208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669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027002218756944"/>
          <c:y val="6.6143862065525777E-2"/>
          <c:w val="0.56681445469557912"/>
          <c:h val="9.5418106201718381E-2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8F25F-55AD-439A-9DE8-312EAE85A86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32F20-6C5B-4E4F-A90A-8A4B7536F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465167-F4E3-4857-89AD-FEB63043BF0D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15A04-D1E3-4BA1-835D-44A1E00447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2500313" y="2214563"/>
            <a:ext cx="857250" cy="1428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214290"/>
            <a:ext cx="8858280" cy="175432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Чего я не знал 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планете Сатурн</a:t>
            </a:r>
            <a:endParaRPr lang="ru-RU" sz="5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2143116"/>
            <a:ext cx="3214710" cy="44135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Автор работы: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Ученик 3 Б класса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МОУ «СОШ №55»</a:t>
            </a:r>
          </a:p>
          <a:p>
            <a:pPr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Пивоваров Михаил</a:t>
            </a:r>
          </a:p>
          <a:p>
            <a:pPr>
              <a:spcBef>
                <a:spcPct val="20000"/>
              </a:spcBef>
            </a:pPr>
            <a:endParaRPr lang="ru-RU" sz="2000" b="1" smtClean="0">
              <a:solidFill>
                <a:srgbClr val="00206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000" b="1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Научный </a:t>
            </a: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руководитель: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Спиридонова Татьяна Борисовна,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учитель начальных классов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Магнитогорск 2013</a:t>
            </a:r>
            <a:endParaRPr lang="ru-RU" sz="2000" b="1" dirty="0">
              <a:solidFill>
                <a:srgbClr val="00206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</p:txBody>
      </p:sp>
      <p:pic>
        <p:nvPicPr>
          <p:cNvPr id="13314" name="Picture 2" descr="http://img0.liveinternet.ru/images/attach/c/8/104/898/104898126_3563818_00296980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128245"/>
            <a:ext cx="4857784" cy="41868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714489"/>
          <a:ext cx="8143932" cy="485830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36889"/>
                <a:gridCol w="2016742"/>
                <a:gridCol w="2690301"/>
              </a:tblGrid>
              <a:tr h="945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учеников, принявших участие в анкетировании</a:t>
                      </a:r>
                      <a:endParaRPr lang="ru-RU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26 человек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6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2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Ответили правильно на все вопросы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Допущена 1 ошибка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Допущено 2 ошибки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Допущено 3 ошибки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4 ошибки 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5 ошибок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6 ошибок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" y="42860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Таблица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Количество правильных ответов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«Анкете для одноклассника»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643050"/>
          <a:ext cx="8286807" cy="501091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43345"/>
                <a:gridCol w="2218242"/>
                <a:gridCol w="2316082"/>
                <a:gridCol w="1709138"/>
              </a:tblGrid>
              <a:tr h="1225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Номер вопроса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Количество правильных ответов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Количество неправильных ответов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Решаемость вопроса в 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Таблица 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Решаемость вопросов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«Анкете для одноклассника»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57173" y="1318519"/>
          <a:ext cx="8262284" cy="521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5716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Диаграмма 1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Решаемость анкет 1 и 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332656"/>
            <a:ext cx="9144000" cy="6286544"/>
          </a:xfrm>
          <a:prstGeom prst="verticalScroll">
            <a:avLst>
              <a:gd name="adj" fmla="val 9371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ВЫВОД:</a:t>
            </a:r>
          </a:p>
          <a:p>
            <a:endParaRPr lang="ru-RU" b="1" i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b="1" i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Сатурн относится к планетам Солнечной системы. Сатурн — шестая планета от Солнца и вторая по размерам планета в Солнечной системе после Юпитера. 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Сатурн  имеет форму сплюснутого шара.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Кольца Сатурна не являются его спутниками. 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Сатурн можно увидеть невооруженным взглядом.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Космические корабли побывали у Сатурна только 4 раза.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Сатурн имеет 62 спутника.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на Сатурне невозможна.</a:t>
            </a:r>
          </a:p>
          <a:p>
            <a:endParaRPr lang="ru-RU" b="1" i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Сатурн легче воды.</a:t>
            </a:r>
          </a:p>
          <a:p>
            <a:pPr>
              <a:buNone/>
            </a:pPr>
            <a:r>
              <a:rPr lang="ru-RU" b="1" i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15370" cy="4643470"/>
          </a:xfrm>
        </p:spPr>
        <p:txBody>
          <a:bodyPr>
            <a:no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  <a:b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  <a:b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296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?????????????????????????????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934670"/>
            <a:ext cx="9203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?????????????????????????????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00108"/>
            <a:ext cx="68277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489898" y="928670"/>
            <a:ext cx="65410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3" descr="http://upload.wikimedia.org/wikipedia/commons/thumb/b/b6/SaturnInBadTelescope.jpg/290px-SaturnInBadTelescope.jpg"/>
          <p:cNvPicPr>
            <a:picLocks noChangeAspect="1" noChangeArrowheads="1"/>
          </p:cNvPicPr>
          <p:nvPr/>
        </p:nvPicPr>
        <p:blipFill>
          <a:blip r:embed="rId3" cstate="print"/>
          <a:srcRect r="48793" b="53964"/>
          <a:stretch>
            <a:fillRect/>
          </a:stretch>
        </p:blipFill>
        <p:spPr bwMode="auto">
          <a:xfrm>
            <a:off x="1714480" y="2000240"/>
            <a:ext cx="592183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643042" y="1142984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Изучение планеты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3" name="Развернутая стрелка 12"/>
          <p:cNvSpPr/>
          <p:nvPr/>
        </p:nvSpPr>
        <p:spPr>
          <a:xfrm rot="5400000">
            <a:off x="5832449" y="3311559"/>
            <a:ext cx="4214842" cy="877824"/>
          </a:xfrm>
          <a:prstGeom prst="utur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звернутая стрелка 13"/>
          <p:cNvSpPr/>
          <p:nvPr/>
        </p:nvSpPr>
        <p:spPr>
          <a:xfrm rot="16200000" flipH="1">
            <a:off x="-811285" y="3240121"/>
            <a:ext cx="4214842" cy="877824"/>
          </a:xfrm>
          <a:prstGeom prst="utur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485776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ЭКСПЕРИМЕНТ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diary.ru/userdir/2/9/6/4/2964924/748013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8817"/>
            <a:ext cx="9144064" cy="462918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C:\Documents and Settings\Admin\Рабочий стол\САТУРН\Картинки, фото\1305902972_1.jpg"/>
          <p:cNvPicPr>
            <a:picLocks noChangeAspect="1" noChangeArrowheads="1"/>
          </p:cNvPicPr>
          <p:nvPr/>
        </p:nvPicPr>
        <p:blipFill>
          <a:blip r:embed="rId4" cstate="print"/>
          <a:srcRect r="4606" b="4465"/>
          <a:stretch>
            <a:fillRect/>
          </a:stretch>
        </p:blipFill>
        <p:spPr bwMode="auto">
          <a:xfrm>
            <a:off x="2928926" y="3071810"/>
            <a:ext cx="3643338" cy="3205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лако 3"/>
          <p:cNvSpPr/>
          <p:nvPr/>
        </p:nvSpPr>
        <p:spPr>
          <a:xfrm>
            <a:off x="0" y="357166"/>
            <a:ext cx="3571900" cy="328614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Сатурн - вторая по размерам планета в Солнечной системе после Юпитера</a:t>
            </a:r>
          </a:p>
        </p:txBody>
      </p:sp>
      <p:sp>
        <p:nvSpPr>
          <p:cNvPr id="5" name="Месяц 4"/>
          <p:cNvSpPr/>
          <p:nvPr/>
        </p:nvSpPr>
        <p:spPr>
          <a:xfrm rot="274974">
            <a:off x="6097659" y="683512"/>
            <a:ext cx="2927724" cy="3086270"/>
          </a:xfrm>
          <a:prstGeom prst="moon">
            <a:avLst>
              <a:gd name="adj" fmla="val 87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Визитной карточкой Сатурна являются его знаменитые кольца</a:t>
            </a:r>
          </a:p>
          <a:p>
            <a:pPr algn="ctr"/>
            <a:endParaRPr lang="ru-RU" dirty="0"/>
          </a:p>
        </p:txBody>
      </p:sp>
      <p:sp>
        <p:nvSpPr>
          <p:cNvPr id="6" name="6-конечная звезда 5"/>
          <p:cNvSpPr/>
          <p:nvPr/>
        </p:nvSpPr>
        <p:spPr>
          <a:xfrm>
            <a:off x="3643306" y="0"/>
            <a:ext cx="2500330" cy="2928934"/>
          </a:xfrm>
          <a:prstGeom prst="star6">
            <a:avLst>
              <a:gd name="adj" fmla="val 30296"/>
              <a:gd name="hf" fmla="val 1154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Сатурн — шестая планета от Солнца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1714488"/>
          <a:ext cx="7715303" cy="474023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643206"/>
                <a:gridCol w="2499792"/>
                <a:gridCol w="2572305"/>
              </a:tblGrid>
              <a:tr h="1491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учеников, принявших участие в анкетировании</a:t>
                      </a:r>
                      <a:endParaRPr lang="ru-RU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26 человек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Ответили правильно на все вопросы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4 ошибки 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31%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5 ошибок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6 ошибок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Допущено 7 ошибок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" y="42860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Таблица 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Количество правильных ответов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«Анкете для одноклассника»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2130" y="1643050"/>
          <a:ext cx="8084712" cy="49011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93513"/>
                <a:gridCol w="2164145"/>
                <a:gridCol w="2259598"/>
                <a:gridCol w="1667456"/>
              </a:tblGrid>
              <a:tr h="1225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Номер вопроса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Количество правильных ответов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Количество неправильных ответов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Решаемость вопроса в %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Таблица 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Решаемость вопросов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«Анкете для одноклассника»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 r="6215"/>
          <a:stretch>
            <a:fillRect/>
          </a:stretch>
        </p:blipFill>
        <p:spPr bwMode="auto">
          <a:xfrm>
            <a:off x="928662" y="714356"/>
            <a:ext cx="7358113" cy="58839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1437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Имеет ли Сатурн форму шара?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14348" y="5429264"/>
            <a:ext cx="7972452" cy="97154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002060"/>
                </a:solidFill>
              </a:rPr>
              <a:t>Сатурн - сплюснутый шар. 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7410" name="Picture 2" descr="File:Saturn during Equin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00174"/>
            <a:ext cx="7620000" cy="36861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643438" y="2500306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Book Antiqua" pitchFamily="18" charset="0"/>
              </a:rPr>
              <a:t>60300км</a:t>
            </a:r>
            <a:endParaRPr lang="ru-RU" sz="2000" b="1" dirty="0"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3747196" y="3110796"/>
            <a:ext cx="492443" cy="11288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000" b="1" dirty="0" smtClean="0">
                <a:latin typeface="Book Antiqua" pitchFamily="18" charset="0"/>
              </a:rPr>
              <a:t>54000км</a:t>
            </a:r>
            <a:endParaRPr lang="ru-RU" sz="2000" b="1" dirty="0">
              <a:latin typeface="Book Antiqua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500562" y="3071810"/>
            <a:ext cx="1571636" cy="1500198"/>
            <a:chOff x="4500562" y="3071810"/>
            <a:chExt cx="1571636" cy="1500198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572000" y="3143248"/>
              <a:ext cx="1500198" cy="1428760"/>
              <a:chOff x="4572000" y="3214686"/>
              <a:chExt cx="1500198" cy="1571636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rot="5400000">
                <a:off x="3786976" y="4000504"/>
                <a:ext cx="1570842" cy="794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4572000" y="3214686"/>
                <a:ext cx="1500198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Блок-схема: узел 20"/>
            <p:cNvSpPr/>
            <p:nvPr/>
          </p:nvSpPr>
          <p:spPr>
            <a:xfrm>
              <a:off x="4500562" y="3071810"/>
              <a:ext cx="214314" cy="14287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632666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0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Сатурн легче или тяжелее воды?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3554" name="Picture 2" descr="http://www.poetryclub.com.ua/upload/poem_all/00183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71612"/>
            <a:ext cx="5181600" cy="38862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5715016"/>
            <a:ext cx="8072494" cy="785818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Сатурн не утонул бы в бассейне с водой.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4071942"/>
            <a:ext cx="4381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Земля – 5 грамм/ см. куб.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Вода – 1 грамм/ см. куб.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Сатурн – 0,687 грамм/ см. куб.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4214818"/>
            <a:ext cx="16466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 &gt; 1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 &gt; 0,687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6752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1"/>
                </a:solidFill>
              </a:rPr>
              <a:t>Были </a:t>
            </a:r>
            <a:r>
              <a:rPr lang="ru-RU" sz="3600" b="1" dirty="0">
                <a:solidFill>
                  <a:schemeClr val="tx1"/>
                </a:solidFill>
              </a:rPr>
              <a:t>ли на Сатурне космические </a:t>
            </a:r>
            <a:r>
              <a:rPr lang="ru-RU" sz="3600" b="1" dirty="0" smtClean="0">
                <a:solidFill>
                  <a:schemeClr val="tx1"/>
                </a:solidFill>
              </a:rPr>
              <a:t>корабли?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714744" y="4669971"/>
            <a:ext cx="5072098" cy="218802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"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Кассини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 " , прибывший в 2004 году, вышел на орбиту вокруг Сатурна и сделал фотографии этой планеты, ее колец и спутников.</a:t>
            </a:r>
          </a:p>
          <a:p>
            <a:pPr algn="ctr"/>
            <a:endParaRPr lang="ru-RU" dirty="0"/>
          </a:p>
        </p:txBody>
      </p:sp>
      <p:pic>
        <p:nvPicPr>
          <p:cNvPr id="6146" name="Picture 2" descr="http://www.chudovo.org/wp-content/uploads/suputnik-dlya-poshuku-noplanetyan-vdnovit-robot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2537526" cy="2000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3143248"/>
            <a:ext cx="2643206" cy="785818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Пионер-11 1979г.,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20 000км от Сатурна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148" name="Picture 4" descr="http://static2.aif.ru/public/photo/small/926/2558029ee5f6df867b214dd93a7a5b8e.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428736"/>
            <a:ext cx="2650559" cy="207170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71802" y="3643314"/>
            <a:ext cx="2643206" cy="57150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Вояджер-1 1980г.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150" name="Picture 6" descr="http://files.fortrader.ru/uploads/2013/03/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643050"/>
            <a:ext cx="2852266" cy="2143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000760" y="3929066"/>
            <a:ext cx="2857520" cy="57150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Вояджер-2 1981г.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152" name="Picture 8" descr="http://www.vaterland.li/image/sda/158306_6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268373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812</TotalTime>
  <Words>514</Words>
  <Application>Microsoft Office PowerPoint</Application>
  <PresentationFormat>Экран (4:3)</PresentationFormat>
  <Paragraphs>206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Имеет ли Сатурн форму шара?</vt:lpstr>
      <vt:lpstr>Сатурн легче или тяжелее воды?</vt:lpstr>
      <vt:lpstr>Были ли на Сатурне космические корабли?</vt:lpstr>
      <vt:lpstr>Слайд 10</vt:lpstr>
      <vt:lpstr>Слайд 11</vt:lpstr>
      <vt:lpstr>Слайд 12</vt:lpstr>
      <vt:lpstr>: </vt:lpstr>
      <vt:lpstr>Спасибо  за 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</dc:creator>
  <cp:lastModifiedBy>Пользователь</cp:lastModifiedBy>
  <cp:revision>93</cp:revision>
  <dcterms:created xsi:type="dcterms:W3CDTF">2014-02-12T10:19:45Z</dcterms:created>
  <dcterms:modified xsi:type="dcterms:W3CDTF">2014-03-19T06:25:49Z</dcterms:modified>
</cp:coreProperties>
</file>