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7" r:id="rId7"/>
    <p:sldId id="268" r:id="rId8"/>
    <p:sldId id="306" r:id="rId9"/>
    <p:sldId id="307" r:id="rId10"/>
    <p:sldId id="308" r:id="rId11"/>
    <p:sldId id="309" r:id="rId12"/>
    <p:sldId id="305" r:id="rId13"/>
    <p:sldId id="264" r:id="rId14"/>
    <p:sldId id="310" r:id="rId15"/>
    <p:sldId id="312" r:id="rId16"/>
    <p:sldId id="313" r:id="rId17"/>
    <p:sldId id="314" r:id="rId18"/>
    <p:sldId id="315" r:id="rId19"/>
    <p:sldId id="275" r:id="rId20"/>
    <p:sldId id="271" r:id="rId21"/>
    <p:sldId id="273" r:id="rId22"/>
    <p:sldId id="274" r:id="rId23"/>
    <p:sldId id="272" r:id="rId24"/>
    <p:sldId id="326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04A2-1817-4F30-8006-8C71800D153C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40617-2464-405A-AD60-03ABDDFAD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8926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b="0" i="1" dirty="0" smtClean="0">
                <a:solidFill>
                  <a:srgbClr val="7030A0"/>
                </a:solidFill>
              </a:rPr>
              <a:t>Исследовательская работа </a:t>
            </a:r>
            <a:endParaRPr lang="ru-RU" sz="2400" b="0" i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854696" cy="38728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«Эти удивительные динозавры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1700" b="1" i="1" dirty="0" smtClean="0">
              <a:solidFill>
                <a:srgbClr val="7030A0"/>
              </a:solidFill>
            </a:endParaRPr>
          </a:p>
          <a:p>
            <a:endParaRPr lang="ru-RU" sz="1700" b="1" i="1" dirty="0" smtClean="0">
              <a:solidFill>
                <a:srgbClr val="7030A0"/>
              </a:solidFill>
            </a:endParaRPr>
          </a:p>
          <a:p>
            <a:endParaRPr lang="ru-RU" sz="1700" b="1" i="1" dirty="0" smtClean="0">
              <a:solidFill>
                <a:srgbClr val="7030A0"/>
              </a:solidFill>
            </a:endParaRPr>
          </a:p>
          <a:p>
            <a:endParaRPr lang="ru-RU" sz="1700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sz="1700" dirty="0" smtClean="0">
                <a:solidFill>
                  <a:schemeClr val="bg1"/>
                </a:solidFill>
                <a:sym typeface="+mn-ea"/>
              </a:rPr>
              <a:t>Автор: </a:t>
            </a:r>
            <a:r>
              <a:rPr lang="ru-RU" sz="1700" dirty="0" err="1" smtClean="0">
                <a:solidFill>
                  <a:schemeClr val="bg1"/>
                </a:solidFill>
                <a:sym typeface="+mn-ea"/>
              </a:rPr>
              <a:t>Нерадовских</a:t>
            </a:r>
            <a:r>
              <a:rPr lang="ru-RU" sz="1700" dirty="0" smtClean="0">
                <a:solidFill>
                  <a:schemeClr val="bg1"/>
                </a:solidFill>
                <a:sym typeface="+mn-ea"/>
              </a:rPr>
              <a:t> Никита, 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  <a:sym typeface="+mn-ea"/>
              </a:rPr>
              <a:t>ученик 2 класса 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  <a:sym typeface="+mn-ea"/>
              </a:rPr>
              <a:t>МАОУ </a:t>
            </a:r>
            <a:r>
              <a:rPr lang="ru-RU" sz="1700" dirty="0" err="1" smtClean="0">
                <a:solidFill>
                  <a:schemeClr val="bg1"/>
                </a:solidFill>
                <a:sym typeface="+mn-ea"/>
              </a:rPr>
              <a:t>Армизонская</a:t>
            </a:r>
            <a:r>
              <a:rPr lang="ru-RU" sz="1700" dirty="0" smtClean="0">
                <a:solidFill>
                  <a:schemeClr val="bg1"/>
                </a:solidFill>
                <a:sym typeface="+mn-ea"/>
              </a:rPr>
              <a:t> СОШ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  <a:sym typeface="+mn-ea"/>
              </a:rPr>
              <a:t>Руководитель:</a:t>
            </a:r>
          </a:p>
          <a:p>
            <a:pPr algn="r"/>
            <a:r>
              <a:rPr lang="ru-RU" sz="1700" dirty="0" err="1" smtClean="0">
                <a:solidFill>
                  <a:schemeClr val="bg1"/>
                </a:solidFill>
                <a:sym typeface="+mn-ea"/>
              </a:rPr>
              <a:t>Ухалова</a:t>
            </a:r>
            <a:r>
              <a:rPr lang="ru-RU" sz="1700" dirty="0" smtClean="0">
                <a:solidFill>
                  <a:schemeClr val="bg1"/>
                </a:solidFill>
                <a:sym typeface="+mn-ea"/>
              </a:rPr>
              <a:t> Нина Владимировна,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  <a:sym typeface="+mn-ea"/>
              </a:rPr>
              <a:t>классный руководитель</a:t>
            </a:r>
            <a:r>
              <a:rPr lang="ru-RU" sz="1700" dirty="0" smtClean="0">
                <a:sym typeface="+mn-ea"/>
              </a:rPr>
              <a:t>.</a:t>
            </a:r>
            <a:endParaRPr lang="ru-RU" sz="1700" dirty="0" smtClean="0">
              <a:solidFill>
                <a:schemeClr val="tx1"/>
              </a:solidFill>
            </a:endParaRPr>
          </a:p>
          <a:p>
            <a:endParaRPr lang="ru-RU" sz="17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_2005-10-10_072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4963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82804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Кто такие динозавры?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5256584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err="1" smtClean="0"/>
              <a:t>Cлово</a:t>
            </a:r>
            <a:r>
              <a:rPr lang="ru-RU" sz="4400" dirty="0" smtClean="0"/>
              <a:t> «динозавр» означает «ужасный ящер». Впервые применивший слово «динозавр» в 1842 году, был английский зоолог, Ричард Оуэн</a:t>
            </a:r>
          </a:p>
          <a:p>
            <a:r>
              <a:rPr lang="ru-RU" sz="4400" dirty="0" smtClean="0"/>
              <a:t>Название </a:t>
            </a:r>
            <a:r>
              <a:rPr lang="en-US" sz="4400" dirty="0" smtClean="0"/>
              <a:t>“</a:t>
            </a:r>
            <a:r>
              <a:rPr lang="ru-RU" sz="4400" dirty="0" smtClean="0"/>
              <a:t>динозавры</a:t>
            </a:r>
            <a:r>
              <a:rPr lang="en-US" sz="4400" dirty="0" smtClean="0"/>
              <a:t>” – “</a:t>
            </a:r>
            <a:r>
              <a:rPr lang="ru-RU" sz="4400" dirty="0" smtClean="0"/>
              <a:t>ужасные ящеры</a:t>
            </a:r>
            <a:r>
              <a:rPr lang="en-US" sz="4400" dirty="0" smtClean="0"/>
              <a:t>”</a:t>
            </a:r>
            <a:r>
              <a:rPr lang="ru-RU" sz="4400" dirty="0" smtClean="0"/>
              <a:t> обманчиво, так как предполагает, что все эти рептилии были огромными и свирепыми хищниками. На самом же деле среди них были и гиганты величиной с четырёхэтажный дом (до 30-ти метров в длину и весом в 50 тонн), и стройные грациозные животные размером не больше петуха.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phpThumb_generated_thumbnail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182" r="16182"/>
          <a:stretch>
            <a:fillRect/>
          </a:stretch>
        </p:blipFill>
        <p:spPr>
          <a:xfrm>
            <a:off x="457200" y="1484784"/>
            <a:ext cx="4038600" cy="4968552"/>
          </a:xfrm>
        </p:spPr>
      </p:pic>
      <p:pic>
        <p:nvPicPr>
          <p:cNvPr id="6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548" y="5733256"/>
            <a:ext cx="1774395" cy="13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Как выглядели и чем питались динозавры?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49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5792" y="1935163"/>
            <a:ext cx="6632416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Чем питались динозавры?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186808" cy="472612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Большинство динозавров были </a:t>
            </a:r>
            <a:r>
              <a:rPr lang="ru-RU" dirty="0" smtClean="0">
                <a:solidFill>
                  <a:schemeClr val="accent1"/>
                </a:solidFill>
              </a:rPr>
              <a:t>растительноядными. </a:t>
            </a:r>
            <a:r>
              <a:rPr lang="ru-RU" dirty="0" smtClean="0"/>
              <a:t>Наиболее заметными среди них были характерные для юрского периода гигантские </a:t>
            </a:r>
            <a:r>
              <a:rPr lang="ru-RU" dirty="0" smtClean="0">
                <a:solidFill>
                  <a:schemeClr val="accent1"/>
                </a:solidFill>
              </a:rPr>
              <a:t>зауроподы. </a:t>
            </a:r>
            <a:r>
              <a:rPr lang="ru-RU" dirty="0" smtClean="0"/>
              <a:t>Это были </a:t>
            </a:r>
            <a:r>
              <a:rPr lang="en-US" dirty="0" smtClean="0"/>
              <a:t>“</a:t>
            </a:r>
            <a:r>
              <a:rPr lang="ru-RU" dirty="0" smtClean="0"/>
              <a:t>жирафы</a:t>
            </a:r>
            <a:r>
              <a:rPr lang="en-US" dirty="0" smtClean="0"/>
              <a:t>”</a:t>
            </a:r>
            <a:r>
              <a:rPr lang="ru-RU" dirty="0" smtClean="0"/>
              <a:t> мира динозавров, питались они, поедая листья с вершин деревьев. </a:t>
            </a:r>
          </a:p>
          <a:p>
            <a:endParaRPr lang="ru-RU" dirty="0"/>
          </a:p>
        </p:txBody>
      </p:sp>
      <p:pic>
        <p:nvPicPr>
          <p:cNvPr id="5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995" y="5229200"/>
            <a:ext cx="1871005" cy="13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2" descr="Зауропод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800"/>
            <a:ext cx="4716016" cy="4752527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иранозавр-королевский ящер-тир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3600400" cy="396044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44371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Хищные динозавры были </a:t>
            </a:r>
            <a:r>
              <a:rPr lang="en-US" dirty="0" smtClean="0"/>
              <a:t>“</a:t>
            </a:r>
            <a:r>
              <a:rPr lang="ru-RU" dirty="0" smtClean="0"/>
              <a:t>вооружены</a:t>
            </a:r>
            <a:r>
              <a:rPr lang="en-US" dirty="0" smtClean="0"/>
              <a:t>” </a:t>
            </a:r>
            <a:r>
              <a:rPr lang="ru-RU" dirty="0" smtClean="0"/>
              <a:t>острыми когтями и зубами. Самым огромным сухопутным хищником всех времён был </a:t>
            </a:r>
            <a:r>
              <a:rPr lang="ru-RU" b="1" dirty="0" smtClean="0">
                <a:solidFill>
                  <a:schemeClr val="accent1"/>
                </a:solidFill>
              </a:rPr>
              <a:t>тираннозавр (ящер-тиран), </a:t>
            </a:r>
            <a:r>
              <a:rPr lang="ru-RU" dirty="0" smtClean="0"/>
              <a:t>обитавший на территории Северной Америки. </a:t>
            </a:r>
          </a:p>
          <a:p>
            <a:pPr>
              <a:defRPr/>
            </a:pPr>
            <a:r>
              <a:rPr lang="ru-RU" dirty="0" smtClean="0"/>
              <a:t>В Центральной Азии найдены ископаемые останки очень похожих на тираннозавров – </a:t>
            </a:r>
            <a:r>
              <a:rPr lang="ru-RU" b="1" dirty="0" smtClean="0">
                <a:solidFill>
                  <a:schemeClr val="accent1"/>
                </a:solidFill>
              </a:rPr>
              <a:t>тарбозавров. </a:t>
            </a:r>
            <a:r>
              <a:rPr lang="ru-RU" dirty="0" smtClean="0"/>
              <a:t>Их название переводится как ящер-разбойник. Высота этого хищника достигала 5,5 метра (с двухэтажный дом), длина – 15 метров, острые зазубренные по краям зубы достигали двадцатисантиметровой длины. </a:t>
            </a:r>
            <a:endParaRPr lang="ru-RU" dirty="0"/>
          </a:p>
        </p:txBody>
      </p:sp>
      <p:pic>
        <p:nvPicPr>
          <p:cNvPr id="8" name="Рисунок 5" descr="Тарбозав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1" y="414908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тираннозавр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40770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тарбозавр</a:t>
            </a:r>
            <a:endParaRPr lang="ru-RU" dirty="0"/>
          </a:p>
        </p:txBody>
      </p:sp>
      <p:pic>
        <p:nvPicPr>
          <p:cNvPr id="11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874484"/>
            <a:ext cx="1319543" cy="9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Как динозавры оборонялись от хищников?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65411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</a:rPr>
              <a:t>Трицератопс, </a:t>
            </a:r>
            <a:r>
              <a:rPr lang="ru-RU" sz="2800" dirty="0" smtClean="0"/>
              <a:t>вооружённый длинными рогами, мог использовать их для защиты от нападения, мог он спастись от врагов и бегством, развивая скорость до 50 километров в час. </a:t>
            </a:r>
          </a:p>
          <a:p>
            <a:endParaRPr lang="ru-RU" dirty="0"/>
          </a:p>
        </p:txBody>
      </p:sp>
      <p:pic>
        <p:nvPicPr>
          <p:cNvPr id="5" name="Содержимое 4" descr="18th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066" y="1700808"/>
            <a:ext cx="3898910" cy="4752528"/>
          </a:xfrm>
        </p:spPr>
      </p:pic>
      <p:pic>
        <p:nvPicPr>
          <p:cNvPr id="6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91447"/>
            <a:ext cx="1967615" cy="14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764704"/>
            <a:ext cx="4618856" cy="5832648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>
                <a:solidFill>
                  <a:schemeClr val="accent1"/>
                </a:solidFill>
              </a:rPr>
              <a:t>Анкилозавры</a:t>
            </a:r>
            <a:r>
              <a:rPr lang="ru-RU" sz="8800" dirty="0" smtClean="0"/>
              <a:t> (панцирные динозавры) были покрыты массивным панцирем. У некоторых из них костные пластины покрывали не только спину и бока, но даже веки, закрывавшие глаза. Только очень крупный хищник мог расправиться с анкилозавром, да и то в том случае, если ему удавалось опрокинуть его на спину, потому, что брюхо у него не было защищено.</a:t>
            </a:r>
            <a:r>
              <a:rPr lang="en-US" sz="8800" dirty="0" smtClean="0"/>
              <a:t> </a:t>
            </a:r>
            <a:r>
              <a:rPr lang="ru-RU" sz="8800" dirty="0" smtClean="0"/>
              <a:t>У некоторых панцирных динозавров имелось и такое грозное орудие обороны, как булава на конце хвоста. </a:t>
            </a:r>
          </a:p>
          <a:p>
            <a:endParaRPr lang="ru-RU" dirty="0"/>
          </a:p>
        </p:txBody>
      </p:sp>
      <p:pic>
        <p:nvPicPr>
          <p:cNvPr id="5" name="Содержимое 4" descr="20th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3672408" cy="5760640"/>
          </a:xfrm>
        </p:spPr>
      </p:pic>
      <p:pic>
        <p:nvPicPr>
          <p:cNvPr id="6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89240"/>
            <a:ext cx="1967615" cy="14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Заботились ли динозавры о своих детях?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89654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Мы слишком мало знаем о динозаврах, чтобы дать ответ на вопрос: </a:t>
            </a:r>
            <a:r>
              <a:rPr lang="en-US" sz="3800" dirty="0" smtClean="0"/>
              <a:t>“</a:t>
            </a:r>
            <a:r>
              <a:rPr lang="ru-RU" sz="3800" dirty="0" smtClean="0"/>
              <a:t>Заботились ли динозавры о своих детях?</a:t>
            </a:r>
            <a:r>
              <a:rPr lang="en-US" sz="3800" dirty="0" smtClean="0"/>
              <a:t>”</a:t>
            </a:r>
            <a:r>
              <a:rPr lang="ru-RU" sz="3800" dirty="0" smtClean="0"/>
              <a:t> Правда один из динозавров назван</a:t>
            </a:r>
            <a:r>
              <a:rPr lang="en-US" sz="3800" dirty="0" smtClean="0"/>
              <a:t> “</a:t>
            </a:r>
            <a:r>
              <a:rPr lang="ru-RU" sz="3800" dirty="0" err="1" smtClean="0">
                <a:solidFill>
                  <a:schemeClr val="accent1"/>
                </a:solidFill>
              </a:rPr>
              <a:t>майазавр</a:t>
            </a:r>
            <a:r>
              <a:rPr lang="en-US" sz="3800" dirty="0" smtClean="0">
                <a:solidFill>
                  <a:schemeClr val="accent1"/>
                </a:solidFill>
              </a:rPr>
              <a:t>” </a:t>
            </a:r>
            <a:r>
              <a:rPr lang="ru-RU" sz="3800" dirty="0" smtClean="0"/>
              <a:t>,что означает -  </a:t>
            </a:r>
            <a:r>
              <a:rPr lang="en-US" sz="3800" dirty="0" smtClean="0">
                <a:solidFill>
                  <a:schemeClr val="accent1"/>
                </a:solidFill>
              </a:rPr>
              <a:t>“</a:t>
            </a:r>
            <a:r>
              <a:rPr lang="ru-RU" sz="3800" dirty="0" smtClean="0">
                <a:solidFill>
                  <a:schemeClr val="accent1"/>
                </a:solidFill>
              </a:rPr>
              <a:t>ящер – хорошая мама</a:t>
            </a:r>
            <a:r>
              <a:rPr lang="en-US" sz="3800" dirty="0" smtClean="0">
                <a:solidFill>
                  <a:schemeClr val="accent1"/>
                </a:solidFill>
              </a:rPr>
              <a:t>”</a:t>
            </a:r>
            <a:r>
              <a:rPr lang="ru-RU" sz="3800" dirty="0" smtClean="0">
                <a:solidFill>
                  <a:schemeClr val="accent1"/>
                </a:solidFill>
              </a:rPr>
              <a:t>. </a:t>
            </a:r>
            <a:r>
              <a:rPr lang="ru-RU" sz="3800" dirty="0" smtClean="0"/>
              <a:t>Дело в том, что были найдены гнёзда динозавров, в которых оказались ископаемые останки  детёнышей и кусочки яичной скорлупы. Исследование зубов малышей показало, что они питались твёрдой пищей, можно предположить, что их кормили родители.</a:t>
            </a:r>
          </a:p>
          <a:p>
            <a:endParaRPr lang="ru-RU" dirty="0"/>
          </a:p>
        </p:txBody>
      </p:sp>
      <p:pic>
        <p:nvPicPr>
          <p:cNvPr id="5" name="Содержимое 4" descr="Майазав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628800"/>
            <a:ext cx="4244280" cy="4824535"/>
          </a:xfrm>
        </p:spPr>
      </p:pic>
      <p:pic>
        <p:nvPicPr>
          <p:cNvPr id="6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938" y="5661248"/>
            <a:ext cx="1871005" cy="13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2890664" cy="650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Исследования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38" name="Picture 14" descr="C:\Users\Пользователь\Desktop\061611_137863764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176464" cy="2592288"/>
          </a:xfrm>
          <a:prstGeom prst="rect">
            <a:avLst/>
          </a:prstGeom>
          <a:noFill/>
        </p:spPr>
      </p:pic>
      <p:pic>
        <p:nvPicPr>
          <p:cNvPr id="1039" name="Picture 15" descr="C:\Users\Пользователь\Desktop\dino_mo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536504" cy="2952328"/>
          </a:xfrm>
          <a:prstGeom prst="rect">
            <a:avLst/>
          </a:prstGeom>
          <a:noFill/>
        </p:spPr>
      </p:pic>
      <p:pic>
        <p:nvPicPr>
          <p:cNvPr id="1040" name="Picture 16" descr="C:\Users\Пользователь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240360" cy="2448272"/>
          </a:xfrm>
          <a:prstGeom prst="rect">
            <a:avLst/>
          </a:prstGeom>
          <a:noFill/>
        </p:spPr>
      </p:pic>
      <p:pic>
        <p:nvPicPr>
          <p:cNvPr id="1041" name="Picture 17" descr="C:\Users\Пользователь\Desktop\249002_tribune_vse_neobyasnimoe_i_neobychn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968552" cy="292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008313" cy="57935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Актуальность работы заключается в том, что в науке о динозаврах еще многое не исследовано до конца, и, тем не менее, она вносит огромный вклад в дело изучения эволюции жизни на Земле. Наука о динозаврах помогает правильнее понять, как менялась планета в течение геологических эпох, как населявшие ее животные взаимодействовали с окружающей средой, и, наконец, почему с течением времени они вымерли.</a:t>
            </a:r>
          </a:p>
          <a:p>
            <a:pPr algn="just">
              <a:lnSpc>
                <a:spcPct val="150000"/>
              </a:lnSpc>
            </a:pPr>
            <a:endParaRPr lang="ru-RU" sz="1800" i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Содержимое 4" descr="0821a3d1d34f44ec6cd77b2b10044d0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556792"/>
            <a:ext cx="5328592" cy="4680520"/>
          </a:xfrm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2736304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Актуальность темы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Гипотеза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27432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Падение гигантского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метеорита. При ударе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масса пыли поднялась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в атмосферу.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Атмосфера на многие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годы оказалась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малопрозрачной для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солнечных лучей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828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980728"/>
            <a:ext cx="5112568" cy="547260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610" dirty="0" smtClean="0"/>
              <a:t/>
            </a:r>
            <a:br>
              <a:rPr lang="ru-RU" sz="2610" dirty="0" smtClean="0"/>
            </a:br>
            <a:r>
              <a:rPr lang="ru-RU" sz="2610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Гипотеза 2 </a:t>
            </a:r>
            <a:r>
              <a:rPr lang="ru-RU" sz="2610" dirty="0" smtClean="0"/>
              <a:t/>
            </a:r>
            <a:br>
              <a:rPr lang="ru-RU" sz="261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Постоянные перемещения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континентов и морей привели к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существенным климатическим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изменениям.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Теплые условия без каких-либо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перепадов температур сменились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более холодными ночами и более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суровыми зимами.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ETAIL_PICTURE_654747_64216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6192688" cy="29249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76885"/>
            <a:ext cx="8216900" cy="2075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Гипотеза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7030A0"/>
                </a:solidFill>
              </a:rPr>
              <a:t>Появление сверхтяжелых существ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весом до 100 т. И если слону весом 4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т надо 400 кг растительной массы, то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динозавру - во много раз больше.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pic>
        <p:nvPicPr>
          <p:cNvPr id="5" name="Picture 7" descr="1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5920" y="2552700"/>
            <a:ext cx="5626100" cy="422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2743200" cy="8293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Гипотеза 4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27432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Смерть огромных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ящеров пришла из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Космоса, но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виновником их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гибели был не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метеорит, а пучок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«жесткого»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излучения, который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пересекла наша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планета.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динозавр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24744"/>
            <a:ext cx="5111750" cy="504056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Практическая часть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1.Сбор информации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645025" y="1859915"/>
            <a:ext cx="4041775" cy="4261485"/>
          </a:xfrm>
        </p:spPr>
        <p:txBody>
          <a:bodyPr>
            <a:normAutofit/>
          </a:bodyPr>
          <a:lstStyle/>
          <a:p>
            <a:r>
              <a:rPr lang="ru-RU" altLang="en-US" dirty="0"/>
              <a:t>2.Посещение экспозиции</a:t>
            </a:r>
          </a:p>
          <a:p>
            <a:endParaRPr lang="ru-RU" altLang="en-US" dirty="0"/>
          </a:p>
          <a:p>
            <a:r>
              <a:rPr lang="ru-RU" altLang="en-US" dirty="0"/>
              <a:t>3.Создание плаката</a:t>
            </a:r>
          </a:p>
        </p:txBody>
      </p:sp>
      <p:pic>
        <p:nvPicPr>
          <p:cNvPr id="9" name="Рисунок 3" descr="C:\Users\Нина\Desktop\201720113570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275840"/>
            <a:ext cx="3030855" cy="17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4" descr="C:\Users\Нина\Desktop\201720113443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4410075"/>
            <a:ext cx="3041015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Школа\Desktop\динозавры\IMG_20170406_1527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4" b="5530"/>
          <a:stretch/>
        </p:blipFill>
        <p:spPr bwMode="auto">
          <a:xfrm>
            <a:off x="6372200" y="1476374"/>
            <a:ext cx="2228850" cy="19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Школа\Desktop\image-0-02-05-18421d63950a108302c42ab8ae5e712dc5594ba7c35ecd1fe84fe934f22078a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3360472" cy="1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15" y="187833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Мои динозавры</a:t>
            </a:r>
          </a:p>
        </p:txBody>
      </p:sp>
      <p:pic>
        <p:nvPicPr>
          <p:cNvPr id="5" name="Рисунок 5" descr="C:\Users\Нина\Desktop\201720113050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" y="1558290"/>
            <a:ext cx="4038600" cy="227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 descr="C:\Users\Нина\Desktop\201720113391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15" y="1558290"/>
            <a:ext cx="4038600" cy="227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C:\Users\Нина\Desktop\20172041309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" y="4144645"/>
            <a:ext cx="3956050" cy="2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 descr="C:\Users\Нина\Desktop\20172041309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5" y="2709863"/>
            <a:ext cx="255651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Школа\Desktop\image-0-02-05-90fe39e0cc49457ac0dec7c9f639882dec08589c21b155be6ab32791616c6ef8-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15799"/>
          <a:stretch/>
        </p:blipFill>
        <p:spPr bwMode="auto">
          <a:xfrm>
            <a:off x="5292080" y="4144645"/>
            <a:ext cx="3528392" cy="24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Цели и задачи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2925961" cy="51454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Целью работы </a:t>
            </a: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является выявление уникальных особенностей динозавров и причины их вымирания.</a:t>
            </a:r>
          </a:p>
          <a:p>
            <a:pPr>
              <a:lnSpc>
                <a:spcPct val="150000"/>
              </a:lnSpc>
            </a:pPr>
            <a:r>
              <a:rPr lang="ru-RU" sz="33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Для достижения цели предстояло выполнить следующие задачи: </a:t>
            </a:r>
          </a:p>
          <a:p>
            <a:pPr>
              <a:lnSpc>
                <a:spcPct val="150000"/>
              </a:lnSpc>
            </a:pP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1.Узнать, где и когда жили динозавры;</a:t>
            </a:r>
          </a:p>
          <a:p>
            <a:pPr>
              <a:lnSpc>
                <a:spcPct val="150000"/>
              </a:lnSpc>
            </a:pP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2.Рассмотреть, как  выглядели динозавры;</a:t>
            </a:r>
          </a:p>
          <a:p>
            <a:pPr>
              <a:lnSpc>
                <a:spcPct val="150000"/>
              </a:lnSpc>
            </a:pP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4.Изучить, чем питались динозавры;</a:t>
            </a:r>
          </a:p>
          <a:p>
            <a:pPr>
              <a:lnSpc>
                <a:spcPct val="150000"/>
              </a:lnSpc>
            </a:pPr>
            <a:r>
              <a:rPr lang="ru-RU" sz="3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5.Сколько лет жили динозавры и почему они исчезли.</a:t>
            </a:r>
          </a:p>
          <a:p>
            <a:endParaRPr lang="ru-RU" sz="3300" i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Содержимое 4" descr="0_61fd_8c445164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24744"/>
            <a:ext cx="5461446" cy="49685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1795" y="464820"/>
            <a:ext cx="4104005" cy="58902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Объект исследования: </a:t>
            </a:r>
            <a:r>
              <a:rPr lang="ru-RU" sz="2000" b="1" i="1" dirty="0">
                <a:solidFill>
                  <a:schemeClr val="tx1"/>
                </a:solidFill>
              </a:rPr>
              <a:t>Динозавры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</a:p>
          <a:p>
            <a:pPr algn="l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Предмет исследования: </a:t>
            </a:r>
            <a:r>
              <a:rPr lang="ru-RU" sz="2000" b="1" i="1" dirty="0">
                <a:solidFill>
                  <a:schemeClr val="tx1"/>
                </a:solidFill>
              </a:rPr>
              <a:t>Природа </a:t>
            </a:r>
          </a:p>
          <a:p>
            <a:pPr algn="l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Гипотеза исследования: </a:t>
            </a:r>
            <a:r>
              <a:rPr lang="ru-RU" sz="2000" b="1" i="1" dirty="0">
                <a:solidFill>
                  <a:schemeClr val="tx1"/>
                </a:solidFill>
              </a:rPr>
              <a:t>Динозавры жили на Земле много миллионов лет назад. И вымерли они до того, как появился на свете человек. Ни один живой человек не видел живых динозавров. На чем же основаны все гипотезы об их существовании?</a:t>
            </a:r>
          </a:p>
          <a:p>
            <a:pPr algn="l">
              <a:buNone/>
            </a:pP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6765" y="2636520"/>
            <a:ext cx="4196080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32848" cy="648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</a:rPr>
              <a:t>Как появились динозавры 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3008313" y="-2691680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4936" cy="56166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6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Где жили динозавры?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art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76464" cy="5328592"/>
          </a:xfrm>
        </p:spPr>
      </p:pic>
      <p:pic>
        <p:nvPicPr>
          <p:cNvPr id="7" name="Содержимое 6" descr="kart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608512" cy="53285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64540"/>
            <a:ext cx="8229600" cy="14357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    </a:t>
            </a:r>
            <a:r>
              <a:rPr lang="ru-RU" sz="4000" b="1" i="1" dirty="0" smtClean="0">
                <a:solidFill>
                  <a:srgbClr val="FF0000"/>
                </a:solidFill>
              </a:rPr>
              <a:t>Останки динозавров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2276872"/>
            <a:ext cx="6624736" cy="42484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32502_dinosau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9593-otkrytki-dinozav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75688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694</Words>
  <Application>Microsoft Office PowerPoint</Application>
  <PresentationFormat>Экран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Исследовательская работа </vt:lpstr>
      <vt:lpstr>Презентация PowerPoint</vt:lpstr>
      <vt:lpstr>Цели и задачи</vt:lpstr>
      <vt:lpstr>Презентация PowerPoint</vt:lpstr>
      <vt:lpstr>Как появились динозавры ? </vt:lpstr>
      <vt:lpstr>Где жили динозавры?</vt:lpstr>
      <vt:lpstr>     Останки динозавров  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такие динозавры?</vt:lpstr>
      <vt:lpstr>Как выглядели и чем питались динозавры?</vt:lpstr>
      <vt:lpstr>Чем питались динозавры?</vt:lpstr>
      <vt:lpstr>Презентация PowerPoint</vt:lpstr>
      <vt:lpstr>Как динозавры оборонялись от хищников?</vt:lpstr>
      <vt:lpstr>Презентация PowerPoint</vt:lpstr>
      <vt:lpstr>Заботились ли динозавры о своих детях?</vt:lpstr>
      <vt:lpstr>Исследования</vt:lpstr>
      <vt:lpstr>Гипотеза 1 </vt:lpstr>
      <vt:lpstr>  Гипотеза 2  Постоянные перемещения континентов и морей привели к существенным климатическим изменениям.  Теплые условия без каких-либо перепадов температур сменились более холодными ночами и более суровыми зимами.</vt:lpstr>
      <vt:lpstr>Гипотеза 3 Появление сверхтяжелых существ весом до 100 т. И если слону весом 4 т надо 400 кг растительной массы, то динозавру - во много раз больше.</vt:lpstr>
      <vt:lpstr>Гипотеза 4</vt:lpstr>
      <vt:lpstr>Практическая часть</vt:lpstr>
      <vt:lpstr>Мои динозавры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 вымерли динозавры?» </dc:title>
  <dc:creator>Пользователь</dc:creator>
  <cp:lastModifiedBy>Школа</cp:lastModifiedBy>
  <cp:revision>67</cp:revision>
  <dcterms:created xsi:type="dcterms:W3CDTF">2013-11-14T13:24:00Z</dcterms:created>
  <dcterms:modified xsi:type="dcterms:W3CDTF">2017-04-17T03:02:58Z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1033-10.1.0.5785</vt:lpwstr>
  </property>
</Properties>
</file>