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7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9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9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9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9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0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9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291D-EFC1-4845-8D71-635DEFE0C39C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C3C4-AE4D-4E26-BB5D-4BB6B53C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278" y="325343"/>
            <a:ext cx="5010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Экологическая сказка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759" y="1700808"/>
            <a:ext cx="8196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У самого синего моря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01" y="5657671"/>
            <a:ext cx="3878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Выполнила </a:t>
            </a: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Аглиуллина</a:t>
            </a:r>
            <a:r>
              <a:rPr lang="ru-RU" sz="3600" b="1" dirty="0" smtClean="0">
                <a:solidFill>
                  <a:schemeClr val="bg1"/>
                </a:solidFill>
              </a:rPr>
              <a:t> Дарья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домику моря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домику моря карти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домику моря картин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домику моря карти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домику моря картин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домик у моря картин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Картинки по запросу домик у моря картин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0" y="1"/>
            <a:ext cx="9174480" cy="68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575" y="251996"/>
            <a:ext cx="628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	У самого синего моря, в маленьком домике, жила-была девочка Аня.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Она очень любила гулять по берегу моря и любоваться его красивым синим цветом.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159" y="2276872"/>
            <a:ext cx="498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Однажды, во время своей прогулки она увидела что-то необычное…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408" y="162880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Ее красивое синее море вдруг превратилось в грязную, черную лужу.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0479" y="3933055"/>
            <a:ext cx="4583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	Девочка очень испугалась, услышав чей-то тоненький голосок.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огибающая от разлива нефти ры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51520" y="9697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омогите… </a:t>
            </a:r>
            <a:r>
              <a:rPr lang="ru-RU" sz="3200" b="1" dirty="0" smtClean="0">
                <a:solidFill>
                  <a:schemeClr val="bg1"/>
                </a:solidFill>
              </a:rPr>
              <a:t>стонала погибающая на берегу рыба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66272"/>
            <a:ext cx="5466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случилось? </a:t>
            </a:r>
            <a:r>
              <a:rPr lang="ru-RU" sz="3200" b="1" dirty="0" smtClean="0">
                <a:solidFill>
                  <a:schemeClr val="bg1"/>
                </a:solidFill>
              </a:rPr>
              <a:t>Спросила Аня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284" y="1340768"/>
            <a:ext cx="84183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Большой корабль…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</a:rPr>
              <a:t>всё, что смогла промолвить рыба.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26" y="2555612"/>
            <a:ext cx="726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Может мне это всё снится </a:t>
            </a:r>
            <a:r>
              <a:rPr lang="ru-RU" sz="3200" dirty="0" smtClean="0">
                <a:solidFill>
                  <a:schemeClr val="bg1"/>
                </a:solidFill>
              </a:rPr>
              <a:t>подумала Аня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огибающая от разлива нефти ры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" y="0"/>
            <a:ext cx="9157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5172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 вдруг она увидела большой пароход от которого шла нефть.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780928"/>
            <a:ext cx="4248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Аня сразу поняла в чём дело.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gdb.rferl.org/585BC493-EE59-41C9-8ECD-30206962D592_mw1024_mh102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657671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Девочка решила позвать всех своих            		друзей на помощь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881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7" y="0"/>
            <a:ext cx="918902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260648"/>
            <a:ext cx="4228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Только вместе им удалось избавиться от            «черного монстра».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И море вновь стало            	синим-синим!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38591" y="5229908"/>
            <a:ext cx="3880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Люди!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Берегите природу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6" y="0"/>
            <a:ext cx="91884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</dc:creator>
  <cp:lastModifiedBy>RuSLaN</cp:lastModifiedBy>
  <cp:revision>8</cp:revision>
  <dcterms:created xsi:type="dcterms:W3CDTF">2017-01-23T10:35:26Z</dcterms:created>
  <dcterms:modified xsi:type="dcterms:W3CDTF">2017-01-23T11:45:54Z</dcterms:modified>
</cp:coreProperties>
</file>