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1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FE6"/>
    <a:srgbClr val="3B689F"/>
    <a:srgbClr val="CBD9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0" autoAdjust="0"/>
    <p:restoredTop sz="94660"/>
  </p:normalViewPr>
  <p:slideViewPr>
    <p:cSldViewPr>
      <p:cViewPr varScale="1">
        <p:scale>
          <a:sx n="82" d="100"/>
          <a:sy n="82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0D9F8-5353-4B76-B8F6-72142B7E1EB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71FBC-27DC-44D4-BD5B-14DAE30B87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Недотрога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Марьюшка</a:t>
            </a:r>
            <a:r>
              <a:rPr lang="ru-RU" baseline="0" dirty="0" smtClean="0"/>
              <a:t> не любит стоять </a:t>
            </a:r>
            <a:r>
              <a:rPr lang="ru-RU" baseline="0" dirty="0" err="1" smtClean="0"/>
              <a:t>скраюшку</a:t>
            </a:r>
            <a:r>
              <a:rPr lang="ru-RU" baseline="0" dirty="0" smtClean="0"/>
              <a:t>, от наряда вся сияет, с нами Новый год встречает.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Снежки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Два братишки-близнеца</a:t>
            </a:r>
            <a:r>
              <a:rPr lang="ru-RU" baseline="0" dirty="0" smtClean="0"/>
              <a:t> в зеркало любуются, по нему гулять спешат, в беге тренируются.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Коньки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Без рук, без топорища выстроен </a:t>
            </a:r>
            <a:r>
              <a:rPr lang="ru-RU" dirty="0" err="1" smtClean="0"/>
              <a:t>мостище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Он слетает белой стаей и сверкает на лету. Он звездой прохладной тает на ладони и во рту.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Снег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Кто осенью спать ложится, а весной встает?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Медведь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Жил я посреди двора, где играет детвора. Но от солнечных лучей превратился я в ручей.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Елка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Снеговик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вверх корнем растет?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Сосулька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новой стене, в круглом окне днем</a:t>
            </a:r>
            <a:r>
              <a:rPr lang="ru-RU" baseline="0" dirty="0" smtClean="0"/>
              <a:t> стекло разбивают, а за ночь оно опять вставлено.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Прорубь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белой дверцей стужа, лед. Но Дед Мороз там не живет.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Холодильник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Пришла из лесу птичница в рыжей шубке – кур посчитать.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Лиса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Белой стайкой мошкара вьется, кружится</a:t>
            </a:r>
            <a:r>
              <a:rPr lang="ru-RU" baseline="0" dirty="0" smtClean="0"/>
              <a:t> с утра, не пищат и не кусают, просто так себе летают.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Друг </a:t>
            </a:r>
            <a:r>
              <a:rPr lang="ru-RU" dirty="0" err="1" smtClean="0"/>
              <a:t>Ивашка</a:t>
            </a:r>
            <a:r>
              <a:rPr lang="ru-RU" dirty="0" smtClean="0"/>
              <a:t> – белая рубашка, рад студеному морозу,</a:t>
            </a:r>
            <a:r>
              <a:rPr lang="ru-RU" baseline="0" dirty="0" smtClean="0"/>
              <a:t> а в тепле пускает слезы.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Снежинки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Без рук рисует, без зубов кусает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Мороз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Снеговик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Две подружки, что есть сил,</a:t>
            </a:r>
            <a:r>
              <a:rPr lang="ru-RU" baseline="0" dirty="0" smtClean="0"/>
              <a:t> кверху подняли носы и по беленьким дорожкам проложили след свой ножкой.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Лыжи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Быстрая карета отдыхает летом. Как зима настанет, ее в путь потянет.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Круглолицы, белолицы, уважают рукавицы. Бросишь их</a:t>
            </a:r>
            <a:r>
              <a:rPr lang="ru-RU" baseline="0" dirty="0" smtClean="0"/>
              <a:t> – они не плачут, хоть рассыплются в придачу.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71FBC-27DC-44D4-BD5B-14DAE30B87B8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wallbox.ru/wallpapers/main/201130/winter-blues-zima-novyy-god-42d0536.jpg"/>
          <p:cNvPicPr>
            <a:picLocks noChangeAspect="1" noChangeArrowheads="1"/>
          </p:cNvPicPr>
          <p:nvPr/>
        </p:nvPicPr>
        <p:blipFill>
          <a:blip r:embed="rId2" cstate="print"/>
          <a:srcRect l="17451"/>
          <a:stretch>
            <a:fillRect/>
          </a:stretch>
        </p:blipFill>
        <p:spPr bwMode="auto">
          <a:xfrm>
            <a:off x="0" y="-1"/>
            <a:ext cx="9144000" cy="69231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5301208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ПОИГРАЕМ!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tto.net.ua/old_site/img/newyear/1290274239_CDEEE2EEE3EEE4EDE8E920F4EEED203031203031.jpg"/>
          <p:cNvPicPr>
            <a:picLocks noChangeAspect="1" noChangeArrowheads="1"/>
          </p:cNvPicPr>
          <p:nvPr/>
        </p:nvPicPr>
        <p:blipFill>
          <a:blip r:embed="rId3" cstate="print"/>
          <a:srcRect l="7475" r="6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908720"/>
            <a:ext cx="2304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_8487d_5fe51c08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556792"/>
            <a:ext cx="1348475" cy="1525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 descr="http://www.murzilka.org/data/files/Image/2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971847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tto.net.ua/old_site/img/newyear/1290274239_CDEEE2EEE3EEE4EDE8E920F4EEED203031203031.jpg"/>
          <p:cNvPicPr>
            <a:picLocks noChangeAspect="1" noChangeArrowheads="1"/>
          </p:cNvPicPr>
          <p:nvPr/>
        </p:nvPicPr>
        <p:blipFill>
          <a:blip r:embed="rId3" cstate="print"/>
          <a:srcRect l="7475" r="6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908720"/>
            <a:ext cx="2304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_8487d_5fe51c08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87495">
            <a:off x="4275485" y="1515581"/>
            <a:ext cx="1348475" cy="1525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6" name="Picture 2" descr="http://image.made-in-china.com/2f0j10YvSaTUeJbczF/-FSS-58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764704"/>
            <a:ext cx="6667500" cy="5695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tto.net.ua/old_site/img/newyear/1290274239_CDEEE2EEE3EEE4EDE8E920F4EEED203031203031.jpg"/>
          <p:cNvPicPr>
            <a:picLocks noChangeAspect="1" noChangeArrowheads="1"/>
          </p:cNvPicPr>
          <p:nvPr/>
        </p:nvPicPr>
        <p:blipFill>
          <a:blip r:embed="rId3" cstate="print"/>
          <a:srcRect l="7475" r="6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908720"/>
            <a:ext cx="2304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_8487d_5fe51c08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41698">
            <a:off x="4485807" y="1668669"/>
            <a:ext cx="1348475" cy="1525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 descr="http://parnas-tour.com/assets/images/Zimnij-Bajkal/Samij-chistij-led-v-mire-(1)-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7992888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tto.net.ua/old_site/img/newyear/1290274239_CDEEE2EEE3EEE4EDE8E920F4EEED203031203031.jpg"/>
          <p:cNvPicPr>
            <a:picLocks noChangeAspect="1" noChangeArrowheads="1"/>
          </p:cNvPicPr>
          <p:nvPr/>
        </p:nvPicPr>
        <p:blipFill>
          <a:blip r:embed="rId3" cstate="print"/>
          <a:srcRect l="7475" r="6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908720"/>
            <a:ext cx="2304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_8487d_5fe51c08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24427">
            <a:off x="4310366" y="1486037"/>
            <a:ext cx="1348475" cy="1525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086" name="Picture 6" descr="https://retina.news.mail.ru/pic/bc/6b/image20936713_1a02cc8998ee1f787d3c5dcb99f7e9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236804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tto.net.ua/old_site/img/newyear/1290274239_CDEEE2EEE3EEE4EDE8E920F4EEED203031203031.jpg"/>
          <p:cNvPicPr>
            <a:picLocks noChangeAspect="1" noChangeArrowheads="1"/>
          </p:cNvPicPr>
          <p:nvPr/>
        </p:nvPicPr>
        <p:blipFill>
          <a:blip r:embed="rId3" cstate="print"/>
          <a:srcRect l="7475" r="6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908720"/>
            <a:ext cx="2304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_8487d_5fe51c08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86954">
            <a:off x="4123939" y="1419202"/>
            <a:ext cx="1348475" cy="1525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4" name="AutoShape 2" descr="http://www.bearworld.ru/wp-content/uploads/bearworld/2011/07/%D0%9F%D0%B8%D1%82%D0%B0%D0%BD%D0%B8%D0%B5-%D0%BC%D0%B5%D0%B4%D0%B2%D0%B5%D0%B4%D0%B5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6" name="Picture 4" descr="http://foto-zverey.ru/4/medvedi_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7560840" cy="567063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tto.net.ua/old_site/img/newyear/1290274239_CDEEE2EEE3EEE4EDE8E920F4EEED203031203031.jpg"/>
          <p:cNvPicPr>
            <a:picLocks noChangeAspect="1" noChangeArrowheads="1"/>
          </p:cNvPicPr>
          <p:nvPr/>
        </p:nvPicPr>
        <p:blipFill>
          <a:blip r:embed="rId3" cstate="print"/>
          <a:srcRect l="7475" r="6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908720"/>
            <a:ext cx="2304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_8487d_5fe51c08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556792"/>
            <a:ext cx="1348475" cy="1525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tto.net.ua/old_site/img/newyear/1290274239_CDEEE2EEE3EEE4EDE8E920F4EEED203031203031.jpg"/>
          <p:cNvPicPr>
            <a:picLocks noChangeAspect="1" noChangeArrowheads="1"/>
          </p:cNvPicPr>
          <p:nvPr/>
        </p:nvPicPr>
        <p:blipFill>
          <a:blip r:embed="rId3" cstate="print"/>
          <a:srcRect l="7475" r="6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908720"/>
            <a:ext cx="2304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_8487d_5fe51c08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48956">
            <a:off x="4289234" y="1468771"/>
            <a:ext cx="1348475" cy="1525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4" name="AutoShape 2" descr="http://www.bearworld.ru/wp-content/uploads/bearworld/2011/07/%D0%9F%D0%B8%D1%82%D0%B0%D0%BD%D0%B8%D0%B5-%D0%BC%D0%B5%D0%B4%D0%B2%D0%B5%D0%B4%D0%B5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2" name="AutoShape 2" descr="http://mtdata.ru/u17/photo3D48/20762917679-0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64704"/>
            <a:ext cx="7104790" cy="53285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tto.net.ua/old_site/img/newyear/1290274239_CDEEE2EEE3EEE4EDE8E920F4EEED203031203031.jpg"/>
          <p:cNvPicPr>
            <a:picLocks noChangeAspect="1" noChangeArrowheads="1"/>
          </p:cNvPicPr>
          <p:nvPr/>
        </p:nvPicPr>
        <p:blipFill>
          <a:blip r:embed="rId3" cstate="print"/>
          <a:srcRect l="7475" r="6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908720"/>
            <a:ext cx="2304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_8487d_5fe51c08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491880" y="1484784"/>
            <a:ext cx="1348475" cy="1525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4" name="AutoShape 2" descr="http://www.bearworld.ru/wp-content/uploads/bearworld/2011/07/%D0%9F%D0%B8%D1%82%D0%B0%D0%BD%D0%B8%D0%B5-%D0%BC%D0%B5%D0%B4%D0%B2%D0%B5%D0%B4%D0%B5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2" name="AutoShape 2" descr="http://mtdata.ru/u17/photo3D48/20762917679-0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0" name="AutoShape 2" descr="http://kafanews.com/new/images/img93b965845be415897d40bc37fc088a0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2" name="Picture 4" descr="http://progorodsamara.ru/userfiles/picoriginal/img-20150216091022-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66682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tto.net.ua/old_site/img/newyear/1290274239_CDEEE2EEE3EEE4EDE8E920F4EEED203031203031.jpg"/>
          <p:cNvPicPr>
            <a:picLocks noChangeAspect="1" noChangeArrowheads="1"/>
          </p:cNvPicPr>
          <p:nvPr/>
        </p:nvPicPr>
        <p:blipFill>
          <a:blip r:embed="rId3" cstate="print"/>
          <a:srcRect l="7475" r="6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908720"/>
            <a:ext cx="2304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_8487d_5fe51c08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556792"/>
            <a:ext cx="1348475" cy="1525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4" name="AutoShape 2" descr="http://www.bearworld.ru/wp-content/uploads/bearworld/2011/07/%D0%9F%D0%B8%D1%82%D0%B0%D0%BD%D0%B8%D0%B5-%D0%BC%D0%B5%D0%B4%D0%B2%D0%B5%D0%B4%D0%B5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2" name="AutoShape 2" descr="http://mtdata.ru/u17/photo3D48/20762917679-0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0" name="AutoShape 2" descr="http://kafanews.com/new/images/img93b965845be415897d40bc37fc088a0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298" name="Picture 2" descr="http://newstes.ru/uploads/posts/2015-03/na-yugo-vostoke-moskvy-chp-troe-detey-provalilis-v-prorub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8064896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tto.net.ua/old_site/img/newyear/1290274239_CDEEE2EEE3EEE4EDE8E920F4EEED203031203031.jpg"/>
          <p:cNvPicPr>
            <a:picLocks noChangeAspect="1" noChangeArrowheads="1"/>
          </p:cNvPicPr>
          <p:nvPr/>
        </p:nvPicPr>
        <p:blipFill>
          <a:blip r:embed="rId3" cstate="print"/>
          <a:srcRect l="7475" r="6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908720"/>
            <a:ext cx="2304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_8487d_5fe51c08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73938">
            <a:off x="4356871" y="1465165"/>
            <a:ext cx="1348475" cy="1525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4" name="AutoShape 2" descr="http://www.bearworld.ru/wp-content/uploads/bearworld/2011/07/%D0%9F%D0%B8%D1%82%D0%B0%D0%BD%D0%B8%D0%B5-%D0%BC%D0%B5%D0%B4%D0%B2%D0%B5%D0%B4%D0%B5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2" name="AutoShape 2" descr="http://mtdata.ru/u17/photo3D48/20762917679-0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0" name="AutoShape 2" descr="http://kafanews.com/new/images/img93b965845be415897d40bc37fc088a0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missbagira.ru/images/bagira/2015/02/holod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4664"/>
            <a:ext cx="5276850" cy="6115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tto.net.ua/old_site/img/newyear/1290274239_CDEEE2EEE3EEE4EDE8E920F4EEED203031203031.jpg"/>
          <p:cNvPicPr>
            <a:picLocks noChangeAspect="1" noChangeArrowheads="1"/>
          </p:cNvPicPr>
          <p:nvPr/>
        </p:nvPicPr>
        <p:blipFill>
          <a:blip r:embed="rId3" cstate="print"/>
          <a:srcRect l="7475" r="6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908720"/>
            <a:ext cx="2304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_8487d_5fe51c08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419872" y="1556792"/>
            <a:ext cx="1348475" cy="1525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4" name="AutoShape 2" descr="http://www.bearworld.ru/wp-content/uploads/bearworld/2011/07/%D0%9F%D0%B8%D1%82%D0%B0%D0%BD%D0%B8%D0%B5-%D0%BC%D0%B5%D0%B4%D0%B2%D0%B5%D0%B4%D0%B5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2" name="AutoShape 2" descr="http://mtdata.ru/u17/photo3D48/20762917679-0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0" name="AutoShape 2" descr="http://kafanews.com/new/images/img93b965845be415897d40bc37fc088a0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0" name="Picture 2" descr="http://pngimg.com/upload/small/fox_PNG3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764704"/>
            <a:ext cx="3992540" cy="55230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://s018.radikal.ru/i523/1210/b4/cb45181018b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cb45181018b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04664"/>
            <a:ext cx="5616624" cy="624579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tto.net.ua/old_site/img/newyear/1290274239_CDEEE2EEE3EEE4EDE8E920F4EEED203031203031.jpg"/>
          <p:cNvPicPr>
            <a:picLocks noChangeAspect="1" noChangeArrowheads="1"/>
          </p:cNvPicPr>
          <p:nvPr/>
        </p:nvPicPr>
        <p:blipFill>
          <a:blip r:embed="rId3" cstate="print"/>
          <a:srcRect l="7475" r="6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908720"/>
            <a:ext cx="2304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_8487d_5fe51c08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96575">
            <a:off x="4171312" y="1401741"/>
            <a:ext cx="1348475" cy="1525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4" name="AutoShape 2" descr="http://www.bearworld.ru/wp-content/uploads/bearworld/2011/07/%D0%9F%D0%B8%D1%82%D0%B0%D0%BD%D0%B8%D0%B5-%D0%BC%D0%B5%D0%B4%D0%B2%D0%B5%D0%B4%D0%B5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2" name="AutoShape 2" descr="http://mtdata.ru/u17/photo3D48/20762917679-0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0" name="AutoShape 2" descr="http://kafanews.com/new/images/img93b965845be415897d40bc37fc088a0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8" name="AutoShape 2" descr="data:image/jpeg;base64,/9j/4AAQSkZJRgABAQAAAQABAAD/2wCEAAkGBxMTERQUExQWFhUXGBcYGBgXFxQVFhcXGRQYFxcYGBUYHCggGBolHBUVITEhJSkrLi4uFx8zODMsNygtLisBCgoKDg0OGxAQGywlICUsLCwsLCwsLCwsLCwsLCwsLCwsLCwsLCwsLDQsLCwsLCwsLCwsLCwsLCwsLCwsNCwsLP/AABEIAMIBAwMBIgACEQEDEQH/xAAbAAACAwEBAQAAAAAAAAAAAAAEBQIDBgABB//EADoQAAEDAgUCAwYFAwMFAQAAAAEAAhEDIQQFEjFBUWEicYEGEzKRocEUQrHh8FLR8SMzYhUWcoKyov/EABoBAAMBAQEBAAAAAAAAAAAAAAECAwQABQb/xAAsEQACAgICAQIFBAIDAAAAAAAAAQIRAyESMUETMgQiUYHwM0Jh4aGxUnGR/9oADAMBAAIRAxEAPwD40aRABIIBnSSIkDp1VtAfRb72lwlA0dTmktYA4aWmmQ5+p5YdRkEBzZ8I282jIPxDXMpNFJjDTaWuc2dVUkzqfPPCpFCSLKQsVfTpQL7/AGXYajx1TSjhQ6oAel1qx4XN0Z5ToFFMjhGUmnVDTxKqpsIcQO4/sj/dmGEWkQfLlasWG3/BOcz2ZaZ9P7qnBjxi207guFgb6RfhXtpuqQxguTt2C0mAy+mwNMDWCHRMhroAdveDGy0Z4qhItIlk+btcWt1Au8i3V1F17mroxGHLQSCHD0nY9xqKpzLLaZBIIZv0Dflwjcqo6abL6jBg7yCeOyxvWxouxRnOZHVopkzsTzO0D+cqijkznNDiZcWucRN52YPp9UTiqtKnXMMJJvq4v0H9kc2u2A7W0DVEzME3uLlvKZs4hl9Q0vAd5gmCLx3UfaKiKjATYtNj2PCqbjhUrU6ZeadMn/U1ASHA7kjcbfVDZ1Vmo5rX6mNPhIsD3XXZB4Xy5ITsowUYcpaYLb8/Tp5qyhTGyPwVPewPcnb0480Y8fI7YlOAILgGbEROxlD4zDAAll952WhfRLZa3aHeIknxTt9Cq6WCYWgOAv8A07TefWwTtKgqRicuw1E4hn4jV7mfHp3hC5ph6YrP9zPutR0at47ra4/2bqAF4YS2Jm3/AM7qGU5DTqNlwImW3iJ/qbbj+6xSw7s0RzJowJprW5Hk7G09Zg626TB1McwzqIkAiQW7o3M/ZrQ0uZOoFptxA3HMndMsiJe0GpEtgEwBYcn+cJI46lsMsny6MPneSmm86QA2xDQ4uIB21OP5j0Sf3ZvY237ea+tYnBmrUn8jQdrDYiT1N+VXS9lGEEQSHBjSbgENFrC8910sNC4s3JHyxlNXHCuidJjrBWqPs/8A65Y1roBiDvb7cjsnVTKzpECAABtaU0MF9nTz8WfNCxMcqy9r7uNhILY3t14/ZaD/ALadVrFlNuo3MWGwk7oc5c6l8JG8mPiNtr2hL6LT2N60dAf/AEUNLYMiCC6JcCSC13SR6KNGs6TTqfGNo2cN5EbbLqmaBhg3I302j15UsLjBVfOmC3YmJIPEpaSeinYty5hNVzton6pg50CbwOg1GeLTcK7G4QvswwdzHPpKBOVQbu1EbTLfnyu6OGOX+yLq9NtUVqDdcmDLSLkXE22XJHUwjgTZ/wD6wG3vYdFylTHsa4jE1amokmCLtG0dL8IOlhZK01PDtZBcNxHaDshG0BqIH8C9RfCVsyetZPLcpqPHgYSR5X+aY0aelwLhBFnAjhMsor6Q3SUbjsOI1OEjtvfhbISrVHny+IfKpdCDCYdrnzwCfvCOZgjpMRJk34arssy03cZAHbdGU6Ic4y4Nsfi2ECw80qfEE526QgxWHmHRphG4TN3khrgN2gHo1u5tu49V7iGEz0Cvy/Bs0FxIDjZvWeqE25FVPiti/HOqVnkNbabNGw8yr8RTdRoBocZ1XItv0PS31WgyvCwx8kmAAPFaNydHSIul2fYf/TMmLgjkA7gGPhMNj1UX2WhKxniKLKtMEgGWtJgXuJDh07pBXwApExIkbl7YN+BF0VkmYgOAdO1OmBvAG7vrt0KaZo1rWy0NdBIuJg8/opJNOh5NUJW5UXs1CLdT/IVNbKyJII0iefonmWua1tzc7elxcX9FPMKeuRBJibDbpb7iNk3RFSdibDYcNF1VVrFsgbTP7IhwOyFqYco0PZU3EGRJsLfXlX4WqBUB79SfW6lhcI2QX/DIkD4iOYVWIpeJ2gO0ydM3MTaSOUGztM12CxGptkgq4cU8RLZMGzZIDS7ciCOpsq8DjXtEA788pxk+XNeDUeZFwQ5tiZmQ6f0Suktk8eNxloniKoaW6abnAtmzHNDSd2mee4KlhMspFpcARrF2m0Twj6lZlNsiwA6kmB0BmEtwGNe9z3T4bwD14/fzUuzRor/GU8PFIh5G82I+puVXVxHvQYJIIgtcwNOxuHNPFrK5lVwqllXTJ2iIE3iQnWCogTYfp6Ltdgb1oVZNk7Jn83A/Tm6c43BNIIO3lBmYI34gfurcNUANoP8AOF7WqHzuipNsk9rZlcXlMExPnss/jsnfx+sfXhfQsRoOxBO8emyRYt41TExwtCXJbIepK6MHjMv0wCLjkxPlPKRY+q9rgGy2Pn0C22cuEmGi4dMdTsR0WcfRDqup19t7Am254Cz5MXhG/HktbAMZQeNNRvxNiRFvl87Kf/Vmm7hYtLoJBIIIBbfeeE9q0BYi89t56A+RWOzdo94dIgdIDfOQFHLj47LQlY4bjaREhw9XaT8psuWZhcoWUo+jUaeojcwZiJVv4TgkCeoOyYYOi2XGfdsHAkud2lXUqMnmJ/l19E5o8F5HZRQwhbcRHWf7p5g6Wpvi/kdELWoODQS06TsYsUfQru0AwLf4UG76JSvuRIUjwY80qxI8VyAe836JtiKpLTG4F0krXMoRGgrOZTAuXN+RhXsaABdsgzN/lsqW0T+UwfmEfToH3Zh0/wBTTv2IKfkqHaZQcYBMkOMEDgQeEqxlF9VxcSDa8HgC1jcrQHLmtYHNOqeHBpjtcfVDYzDTJA0tMeHuB0CRyj4Q8G0xLh6el14t6pvSbIQgoQi6DoUyz2WUqACOwONdT1aQDqEGRKqpttKmXABI9jK0A1GXXpaIUqzroepsiAGe1XMYY7KDRdGNYgwgRo3smeTuh4D36WCbxMeXKpp4QkyvMRRLUj6HRLHYuRpMkGBI3MGdj1sjMMAGjS2G9A7Vfm/J3+SQvYSj8DjixjgbkRoECLRuB5JUhrJ5jSAeCJBEEg8nqD0RGCx9TYTz3N3TI7oAO1HzMwNr7wmWBwpOwJ8t1zgBz0MaJdp1Gbkg+fdXl94tuJuI/wAK91Qizwbi5A/UdkNVpSXG2lwuRfS4bGOiVIVteC+lTpDUXHrEbh0fCe1t1nnURJBntPQ3RdOp+U7gm/aCPX90HUeN9lohpEntizHYK1+ZI/RZvGYYg/y19lrcTWMNAO0xaQZubckJJWrXDjIAs3w8/b0V+FrY0JsTVcNULCDOm1j22idklxGAX0XA4/3tJlBzG6WGZAu6epUs5yqi9h0tDHgWItMcFZJQT7Kv4hQlR8uOD7Lk6dS7LlL0UaeZvMowwc9vvKTnMeHNBlw8X9QI3uFosRlbWUAA7S2dRLr9r7cfZGeztamaA90CCAS0OOqCRpqNHrf1Vmau1NgtaQA6NQ8BiIM+YWhzblR5zglEzlPEvfTaxxlgPh6ImBH/AI79z+yWCoQTtM2AjTPaLQFN+IEEDYQPpf6rQ40tGKVylstbWh5P5dj5FeVKbWOdIs4W7Hqh8DUM1D0afurcKDUogO34MJK8laoHALSpNqFpup0qNpnxCxn6FQxQPVM0vA0XbpjHD4xpELzEAHZJmAq6nVIUqK8PoHVg0xpbpgAG8yeShy0SoiuSpjZcOgmnUEL2EHT3TlmFgwlejgI4e0oWpQ6rQnDhA4qigmESsoEIqixXgLmrmOi+k1U4xisY+FbpnulOYp9yFTXoQtFg8r946BA89kHjMGWkjpZFSV0GtWKcM2LpzgcZAKUvZBU6UzARYrNKKmoTMIYVYk7HiNvUcqnDV4bBggmBcAjvZWHgc+VzddTJ6RCkJfqIAtx179LIPH0ORBHS9v78I9zdBcwiHdzIFuypw1YF0PB7Fu49EydbQGn0ZnFyDJuel7/VLsWxwGxA6TI+RNlrM9p7ECQBEjf1HqstVmTJ1AdzHS6pbnHsaD/gLy+voAk7bkeKIuBYbIzMM1ptpgAS+PKPPj5SkrhAMR6T/OFDB4WrWqNpsGpx2Gym3SH9JTdg2snhcpYim+m5zHCHNJBHdeJeZXifRvZLMnPYWPiKUEGAIAaRBjc23Q2d4nXpawkt4Fzfk+c3WowmWMaxzA0DWZdENk8pT+Eo0nFuozqsDGoCLX2XY5x5NoyZoSpWwPLcpDqIvFRzxaL6Gg27STM9lZj8k0te9rZLnNgAgBoAvH9XHzTOZkieCdyBFh8O25XlbFtp6HVXadYdpLSC0EdYFhJFpTOcrO4xaqhAcHpbDmlpPHBHbqj6NXTppi0EnjaNvqlOJzBznEudqcdzMj07KeDqEuaZ23Tu2tmdx2MKmHbq1xblA4umCTYxwdrI+njdWpthOyhjCSBqMkAD0CVN+QrsSMEIrD4eVTWI1JjlxEiTARZdMnRy7sjcZl9L3bdE6vzSmmHYAIEmxMi/l6oTHsDRPyWflbK7SM26hBTehUJF9+qXVn3XCtAVWL2MH4iFS+uCg21iVbQoOdqiLAkyYsOnUpdIZIs0KpzFJkq6gBK4INpMo/CnqrRhuShS/SUAjdkcKjFUgQh3Yqyo/FkpUmNaBa2FuosoN1XsPIlGh8hCVmzsnsSg1l4lw2MHkAdbb22CraAQCN4uOBeBb037oVpsrqJ2Rti8UWfhjuhsVTg2Nx08z9QU3a8aDfbj7z9EurAajtz8QPJPI8iE0Xok2+QsxNTU8uj4myYI+JoPiHy2QOJpsczXMTaw2MTBHRXV2S4mFQ+jaPomTookKah32VP4hzCHMJaRyLFHYvClpuITMezFU+5MEsqhp94Gktbq3Du4+qWTReLMw+qSZNydydyvU1xWStY9zHPMtJBtGxjYrlPijvVifTK+cMY8MdbUYBF47ntcIXNPZ8l7nB0GJg3a7ix4+qTe0IhzDG4O+3Bb9CPktjQxTXtY0iz6QqNjdp/MAOgQleOnH7kkvVbjL7GXojE0jLJEdxHyKU5g4tLmXaLEtJBAO9ui2OYYPV4CHFx6EjUNxBHZYvOKBaNfu9DNviBv3vPCtjly2QljcNC9zlChjC03v0v/AGRmPfQ0UvdOOuPHq29EpqgE2WrErWxJrdD7AVg8OdqA0xAO7useSMqVZCzmBdEfQfcps+uICjOFS0PWjmkB46SmNFoDryBvb7JQx8uTSk8QlaObHeFxYvpPB4k2sCT87d1DG4thbA42jb5cJDUeQLGJsq2VCpenuyqlaC6zZ2VHmrGVbL1rZTHIjTieiOp0h5oZlNX4d6RjqQwo4cFD1cNpPZH4V4V+KphwU7aYwAyqObpfmDNL4HmjalGEvxAJN06F8nB1lEL0G0FRD1wyPSV7wotuUQcNZEVgwExZEspth0uIIFrTJ6dlL3MIWtU4R7ASbiiNv2PYqbq0tI4JJjpJJ+6ECs0ogYK5F0MOwtDog7X2JNhB4MqulV928OABImzhIv2VmGxTQIAIJmSN54jpf9Fzs5BOHOiuPDBIHRxi14/pBmVpKeYzHhBDuGGI424KzGKx2hw0kyRzBAGkT5bfWUBgy4TpOnxF9R7iCSP6WjqUkocux8eTjo2NZ2Hc4mpTaX8l1Jhd0uYuVyx1XPXAkNYS3glxBPpBhcl9Ap6qGntBh2mn8Qa4SWh0gODReDtcER1hKMBnrWVKb3Aj3NMtYBeXkRedgZPkp5tjHPDhJ0ai5rSZ0+qzxN1qjDVSMKnbtH0mj7QYd1Ci6q7QXgtH/FzLE6hs3v3WJzx5qVnQ6WgAWMtnSJ0xYpdTpkkDeOg6pnQphto/n2VseKON2hM2dukBvw5gAXPVU1Kd43sU7wFMVC5oMOAkDrfY9N0DmGDexzXOsHTaQT9PMJoum0KnaTYEyk5kSDe9+R27K4PEBV167nENMu02G8AdFzaDj+U/zsjGNbl2NJuRKpUjbc+Z+gRmDxBLefVUYaQ8OBLXNIN+oR3vNby5xu4yTtcqWWXgpjSo81ulWsBRVKgPNM6ODBCzuRTQjpgl0AEnoEfhxBgiOq6lSdSqhzdwbIjESXFxuTcoWG1RKo2xgJYal0dTqwR0QGII1ujaSuSOiwmniyExwuNJslNBwaWuiYIMHlFuxQfULg0NB4CRofVDZ4kJdXai3VhCDqVW83SxC1YJijeyqDV66JtspsITnJUSw9MpvRZa6XUKolMX1xpSsDIYlwhI686k1oN1u/dH1MK34rSZE235tPb6lHkkBJ0ZguhSbVU8WIddDpweC2u5BFpBV0yvHlMLdHkyUfldGXiHBruJbqntG3zQVFic+zoqF5DYLBdwItt13G3rtyulpAW2PDg6X5sPTJgSfhkxvp4XKf4ao7xCm2DtJiy5Z9fX/P8AZp3/AMf8f0YfK2Uqof7x5bDZbHJQlDAzO0+SCwjzNrRH3TXD4kbRc8/pvZehKLT0eW5NKgeoCyNN7X9RPpZDNxM9kfinh8tbLnEE6WgkkCTYdYQGGwrnUy9rYY0hpNgJO1+fROoqtnQbaujWezNRzi0e6a2GzqAj3mneSTco3Octa8yNN26QTsJBIkem6DyvMWYUGjUuRtq/2tJuC0/E39N08qU5mIAjs6xEtIPSbT3WJyana0jW0uFMw2Dy2aopNdJuJ2BdBMCeJtK0uX5OA0F40y0scDuHHm+xA+yDwNGarYsQZnyTqvd29yZm5knnT13T5JW9EsUvqKsXl7WYd+hhcdQBfAJaN9+DYbbJNTpWnotPWw7nM0A1WOYNTraWlp2i8pE8DRb1XRqgybTSPcLVCc4SsFlqOpzoYCSdgFc3HEJZRsemujRY0CQpsogtBWc/6kSnOCxUhI00dX1PMTR3S51G6bVTKXYipF4TRtnN0UP6L1jlXUMnuol0I0Pei99YqtrzKHbVRFCsNuUzxtIWOW3R49pKup0SV57xGYGsGuBcJANwpspZGjhCpVAQjnYlrnEtEA8KmuLJUK2Ce9Db8q1+bmTb+/b7/NLcUTKFe9O4pjKVF1V95Kg56GYSSrvdlGjmX0KMqwYW+yLyqiS4NI3EynH4PSH7TFvJByoi7fRnRTuATAJueihmTSx7qbKmttj4Zg26cqzMGkgkCw3UcvoAgECD3Nvnx5dk38hUlR5hc3qsYGtdYbb9Z6rkS3Kg6/XpsuS/KHkzM0qZm27nAfOSrsyomm/S43t8KFbUuQeP3Q8l3X1XouO7ZkSbNp7H4XDyKvjL2TcGQHbCW8iDz3Wqq06D2OpkMAd8TQNEm3iBGzrbr5zlePNFjg1vjMQ6YAA7fz6LT4XNHGQCHDT4n2guiS0CL8lYM+Nyldm3BkUY8RtjPZ9lakKTiHBse6e1wFRg6En4htYpRkGFr06r6FXVoDTpJu3cxpPS/oh/+52iYp7gBsy2/WBsrvZrN3VXv94NiAHDVybi5KVRyRg76/Ogyljm0l2HNwBoF1R0uAB2HS6VVc5c74RBmbSStHmmOZTY7WTA3AEncWg83C9y4UH0y6i8aTvNPTBEG9rEWSLJS5NHP4dP5YsztIP0ufUc/SbaJdLp2twJQb6bmO0xJiSBJi3K2jcEZtocSLQYt+hQWNy0hjixulxEOcIPltdFZ02B/DUjDMadUgkeStFJeEEEgiCDB8wvC9WEO0AFH4SoQgmJ7g8D7ykXAgaNwdyldJbC7fR1PEqnENk7ISq+CudiuspoKmRyxbVopquIJ8oXPZLVF1WT/L/uisO2Wqk9bFxu9MVEkFHZdhXPdAFpAJAJhV4incALQezWFaTMuEQTJhrhcX9diuyzUYWNii5SFmJwrqZh0Xn6K0Om6e53p0kvHQWIuZ8tplC5blzS0OJ3kRyCCCCOxFll5atmlq5Uhe18Kx1eyY5lgGhj3NEnULzGkbmG8jhIi1FNMVqjytdBPYr3vPAUn0DAO8if59E5xXWY0EaSSIHEX5CJpMafPvZDM3U21YXJAbY0y/mTGnaOUa3Eh2xv+qz34i9irm4xtnCZnxDsucLJXQTi6A0Ni2r4r/QqRJYWNcPCN4F4XuJIfTmn1kz+qrzqvdpF5C7sXyD1KwBIDnADYDaOFyIw2Ga5gJ3K5HlAFzEftDlHujqBMOAgAEwA2XHVNh59UAyj/pipqbd2nR+fadUdFt/aRwFMlzdQ+EWIG5jY8QTHdJMryhtSmKhcGk+8bHQgN0kfN3nAVo5U4rkPKO2ogGHpjcp1k9F4cDpcWg2LXhmkkXImxMIXO8rZTa+pqdu1rQAdIcRJBJ8iVf7JvaXSWGWg+MHe8gQbDz6BLkacLQmOElP5mNTlFAOJaC4f89wd5327pb7RY00mtFLwkmSdnW2joOyfGTqcBIAc8k7kDY+U7eUrMe0lJr3MNOSzSCDfcgat+4UYbdM0SaWwvJK7q9F7apLgDYn4oIkifnCFZXrYKp4TLDuCPA8dHDgx/ITX2doaKUSNTjqjmBMHyMBG1KAfLXDUO5G0SJngW8oQbVteAxvTQub7QBlQw/8A0ns1NZ8fuqg2A6GZ+a7FZ/Uq0QJ0vDpmmS0ObGxAO8pNjsKBVLdLWi1mu1t24cvcGWhwB8kVjj2CWaXtDcJgy6+53K8xtCGaQ1satUx4toieieYDSJ0ibGbwROwI+aNGEpVBJFuoMAXjfskc6ewRTe0zItw9u6kyoQtZVyFrafhOo6t+0WCSY3BFpIiYta4ngJo5Iy6BOMoe5CjMKmqC0SQPF2vyhGNOkP8AykkCd5G8DkLSZflNRr9bXDQ6nLgQRPi+EzuQQpe0WGYxoDgTawaDY6d5G37KilG+J1NRszdJwJTCi8NEz5hJmM7qdXwNsf8AKtwS1ZKVy2j6Fl1Chob4DvqBu4hxA25Gwsq8Xk7XsPunQ9pLmEHxCTJYZjw9DusfleY1NYkkud3EuiwZLrNG568cps7EYx2pobo2F2iW9LuWSeJxl7jXGacaa/8AAusKtah8EOa/xNPhuOYPcn6qdPGspNDAfEPi89yJ6o3KsSWsDajmmqNwCNRtM6fKF5hMJQr6nlo1gnVrG3QyD2SudWmtHcL2nsBxmLD2+H4R1aAQT/yG+2yTVLla+vlIiAIiQIghsjcN6+iy+ZURTfpgiANzM9T28uy7HJPoGSLW2X4BkiImLgcz57KysBYTqtceHqTJje9rJZTzMsgCIn5+ZXmNzGWiCJi9oi8+nkmcXYtFOKrS4/2iyEcTMKx1Uvl1pEfrupsoFxFogXi9xzbsqRA2kUvdHHpsvcOSDYefkj8bQa4Nc25FnDqRyh3UiBKdN0SbT0G0ne7Lb2duOiHzc6Q2PhJJHbqEBUxB23HRFsw+pt32EQ2Lmd0K8g9pbh8U4NEFcpsfAA6LxD7E2MczyqtWo0tTpIu/c7ne3b9VRSzagwNa13hbAnS4yOoiJR+K9oWe5NRrS4CGuHwEExI2Nr7q6jk2Fq0mvpsaQ8axMNdEXFjpMHcDbZI5UvnRqUE/Y/8AszWZ4/3hbTpyWnwjSXjXfZ9N0w6/WEIzMatBr6bYYSTqkDVwC2TsLcJ5nOSEXa7SGkXMt92AJJYwRJtcrG4glxJkm+557qkakhZJpj8ZtUqljnGXBhYT/UDIkx2I+SOpUBIZqmAYI2kwYv8AdJ8uzFooCl7sa9U+85joneHqjRJdokaZcAWkzvIu02RjrwZfib+oRQxZZVI/M4w9xAMM6ADbfdXYjMWQXMAqQSC10tdp3Do5EaphLMTV5Mu32ggR8V+kQUHRxml7XNu4GY+h+i6WNNpnYs0uLQxp4drpIbEgkf8AGLmOvT1CVYhwa1pLSTqIcQLSBZur1v8AsrKmJN4dHxEaiAASbkdeAPXohsfUDgwB9QEC7dJazkiATPqRzKo4Uti45NzGmCzkaXCPykC8aehHe3pKYZb7QlxuGBrTEkgE26E33WUo4YyANzYAczwjsPhSym9/u2P0OAeHNJc0EW9DB+SzyhE3Q70fSMBiBAEgkmQfI7FA5jgy2kSwkEVC6SY2Ei/N1nck9oGl0VBpaT8QvHTyWizLFNq0DpIc6RsR4hPHdZXjcZGhzUoP+Cz3mqm0nprH/sNvms/n+JEOHvNL4ABAmRzPSfsm2IrupUmT8RA9LWH86LNHAvquJi3J/sq4lWyE5XryJNUAfrG6prVZtwtvUy+kXDT4S2mGNDo5B8TW9ZdO/CzGdZI9rw2izVDbwQ5xcCTtNjEWHRa8c4t77FlBjPIaNNzyHCRHLQ5sd5uP8rR1A7QakgNE7kyQGl0Cb7D6rC4XGVGNcGuLZ+KLG02PI8l7UzCtUkucbuL+wJbpJja8fVS9NyfY3JRQ3yCoalbXBEanG30+ZTx9NzX+8pbjcWAPB7GVl/Z7GljgwjZ3UtF7S6NwJ26p5meaUwzwukuFvC0jeIcHXbt06IZcb5UhIzVbCWZw9sadgXWJB8JMgbWi9+6zObYtznHUSe5JKv8AxYjdCB4LxN5N/Kbp8eOK3RKWSd02Al5XYZge4gu0wCRzJ6InE0WmqQDoYTYul2kd9Ikp3XyNjqIeyCYYNUEWH5gB1CWTSNMbaEYwzmG4b5OO/wAkXRqX8BDZ3G4VuBpAahUY4kN2cLi8TG/I9E2w+QEgFzgwSQQ1o62jm4hNziuyEoyfRVgsKXkMBbJMzdB5nALgXCR0H3RGOJ0TqgfkAsT3KUNYXC5k/wA+aMfrZnS0Lywl1nSTt4Yv3KaAEQDvAXhw+kSCq67YgzcgDnjdO9lORddcgPxh6L1LxDxZosJl4bQ0OvqnVEESQRHpZJ6OLq4P/TcXaRUa9hEbD/cG/LS2W7fqjsvz9gpgElr2CQGtDRGsQ1pm7okyUhzrEmrUL/kdLWujcatNiRtKRRbb5FeSilQ7xXtm51LTobq1EXBINP8ALsZDhYWskGWYM1HgFrtJMEgGB324QeJoOYQHCDAPWx2TLJ6zhGkuBAix4JvY26qkMaWok82WTjdhjclc2RqYTYtdJEkflvYEjqrHYYvaXMdpqt+NriBJmxa7Yz0RdbG6QR7w6ehaD81Vh85cbOezabt//PZHjKrMaySexecQ+pqYGw8gzHLhN44MWKAo0XNd47DczuBbjrx6pz+JbUqtMMaROwjV5nt90TXeNDpIE8mBPqmT6spza0l2IjUJcHbQZEcWgDyCIbWLjL3OcTa5JJ8pTPB5a3TIdRdqH9Rt3uZBRmJoOcynT93S8IOkh0En7pXO3sdSgSynJ3CRWaA1wBFnamuHcRG/B6Js98SBYOBDvg8XTvuT5JZl76lOm8OZ7xw2GoO0iZtq+UK92Ooh7xLgGsBeYF3GPA2Nub9is04u97NeLKmqiRGT0i06YaSBsW79x/hNMgy3Q0iZl0zxMRb5LKVsTUeGuIIpEkNuJJbcynWX1HNovJnTu0dIkkgeUn0QnFuPZ0ZJZNocZvVY2mS+4HG8/wAKS0s4putAb53m3nCt9n65xLarKm4I0mPCQWmWHqgs0yBoM0vDEamumJ7chJBJPi+y002uaGNWmZZ4gzXYF0Bp7BwEg9ik2a5pFNzKTntqNcW1ASZc3bw+s90LimuYxzHOY4WIbqMh3UCO5Qb2EmTJNrnsIV4og5UV4NrTIJPXkp7g8qY4DUS0bF3EHa0+iAoljGar65sIBbHJnrsnOGxLbGBcQLQd5JMnaYXScvArkvPQJiMtawg8hLsYQbJ1isY0tAdOrmDMH181nMZVYGPku120mRpAm8jcqmNy8kajKWgBtQgw4EccorB6i/SBJJAHUkmyAY5xuT9k89ma7RV8TA/SNUuEhmnntxfsFWWouivG2kz3CUXucwgbvIE3Jcwai3Te52AIutZhcYyq2GAtLbFrpaRc7t4uSLH83CLZj6dUSdLhIIMmTazrix77qvFU6FSrTOvRUkGZYS7s6Lz5rBKdvao08OK+V2IMrrObjHR/yFxNjb0tCdPxYA1T8PGtrTMQNJd/Ze5zldqho+Go6wcBvJv3SBnss8EOqvc48t0vjfYu6fJFyhPYI45xVC7MccXPMkni5B+vKgzFsA8Mk97JpjMhmSTIGqdNnG3ga1ptpAEJHgjTGoPp6iRDfERpdO5HIV4NPozzxpdl/wCKdAO/T/Khq1ap3aIHz8Sqc3TLt42HE8QFZhnsMhx0uFOQACdT5vJ4VmqRFK2VGmuUgCvVMexZRRFThcuVBZdnOCsoWiFy5cK+hjiWjQLdPskeI/3Hea9XIvoT4btkqm4/nBTfPR4meTPqTK5cmj4+4Z+5BfskJe6eg+6uyRoP4hpFgXQOBc7BeLln8S+wuT3MlnJjDAixOm/O/VIaDjpN+fsVy5cuiuH2sIyoTXYDcTsdvktlmHwu8n//ACFy5Sye5GqHQt9hj4cT5Uz6y660uYtHvDb8h/RcuWbJ+q/zwjZi/SX55ZmM0w7Pd1XaWza8CdxyleH2Xq5a4dGDOUZj9lW5x1m/A/ULlyrHsn+0uruOspPiT4j5LlypEXGU1Co0SuXJcftZpkal3+xVPMME8xpbaelyqMrPjp+YXLkr9r/PBn/d+fUe+27j+FHlT/UI/Iq7jQwxLnHVTvJN/A3fquXLE/019/8AR6ON/Mx3SEi9/BzdfP8AFCG1o/qd/wDa5cu+G7f2I/HftFVY2H/kqh8TPI/dcuXp+DCgtmy5cuU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AutoShape 4" descr="data:image/jpeg;base64,/9j/4AAQSkZJRgABAQAAAQABAAD/2wCEAAkGBxMTERQUExQWFhUXGBcYGBgXFxQVFhcXGRQYFxcYGBUYHCggGBolHBUVITEhJSkrLi4uFx8zODMsNygtLisBCgoKDg0OGxAQGywlICUsLCwsLCwsLCwsLCwsLCwsLCwsLCwsLCwsLDQsLCwsLCwsLCwsLCwsLCwsLCwsNCwsLP/AABEIAMIBAwMBIgACEQEDEQH/xAAbAAACAwEBAQAAAAAAAAAAAAAEBQIDBgABB//EADoQAAEDAgUCAwYFAwMFAQAAAAEAAhEDIQQFEjFBUWEicYEGEzKRocEUQrHh8FLR8SMzYhUWcoKyov/EABoBAAMBAQEBAAAAAAAAAAAAAAECAwQABQb/xAAsEQACAgICAQIFBAIDAAAAAAAAAQIRAyESMUETMgQiUYHwM0Jh4aGxUnGR/9oADAMBAAIRAxEAPwD40aRABIIBnSSIkDp1VtAfRb72lwlA0dTmktYA4aWmmQ5+p5YdRkEBzZ8I282jIPxDXMpNFJjDTaWuc2dVUkzqfPPCpFCSLKQsVfTpQL7/AGXYajx1TSjhQ6oAel1qx4XN0Z5ToFFMjhGUmnVDTxKqpsIcQO4/sj/dmGEWkQfLlasWG3/BOcz2ZaZ9P7qnBjxi207guFgb6RfhXtpuqQxguTt2C0mAy+mwNMDWCHRMhroAdveDGy0Z4qhItIlk+btcWt1Au8i3V1F17mroxGHLQSCHD0nY9xqKpzLLaZBIIZv0Dflwjcqo6abL6jBg7yCeOyxvWxouxRnOZHVopkzsTzO0D+cqijkznNDiZcWucRN52YPp9UTiqtKnXMMJJvq4v0H9kc2u2A7W0DVEzME3uLlvKZs4hl9Q0vAd5gmCLx3UfaKiKjATYtNj2PCqbjhUrU6ZeadMn/U1ASHA7kjcbfVDZ1Vmo5rX6mNPhIsD3XXZB4Xy5ITsowUYcpaYLb8/Tp5qyhTGyPwVPewPcnb0480Y8fI7YlOAILgGbEROxlD4zDAAll952WhfRLZa3aHeIknxTt9Cq6WCYWgOAv8A07TefWwTtKgqRicuw1E4hn4jV7mfHp3hC5ph6YrP9zPutR0at47ra4/2bqAF4YS2Jm3/AM7qGU5DTqNlwImW3iJ/qbbj+6xSw7s0RzJowJprW5Hk7G09Zg626TB1McwzqIkAiQW7o3M/ZrQ0uZOoFptxA3HMndMsiJe0GpEtgEwBYcn+cJI46lsMsny6MPneSmm86QA2xDQ4uIB21OP5j0Sf3ZvY237ea+tYnBmrUn8jQdrDYiT1N+VXS9lGEEQSHBjSbgENFrC8910sNC4s3JHyxlNXHCuidJjrBWqPs/8A65Y1roBiDvb7cjsnVTKzpECAABtaU0MF9nTz8WfNCxMcqy9r7uNhILY3t14/ZaD/ALadVrFlNuo3MWGwk7oc5c6l8JG8mPiNtr2hL6LT2N60dAf/AEUNLYMiCC6JcCSC13SR6KNGs6TTqfGNo2cN5EbbLqmaBhg3I302j15UsLjBVfOmC3YmJIPEpaSeinYty5hNVzton6pg50CbwOg1GeLTcK7G4QvswwdzHPpKBOVQbu1EbTLfnyu6OGOX+yLq9NtUVqDdcmDLSLkXE22XJHUwjgTZ/wD6wG3vYdFylTHsa4jE1amokmCLtG0dL8IOlhZK01PDtZBcNxHaDshG0BqIH8C9RfCVsyetZPLcpqPHgYSR5X+aY0aelwLhBFnAjhMsor6Q3SUbjsOI1OEjtvfhbISrVHny+IfKpdCDCYdrnzwCfvCOZgjpMRJk34arssy03cZAHbdGU6Ic4y4Nsfi2ECw80qfEE526QgxWHmHRphG4TN3khrgN2gHo1u5tu49V7iGEz0Cvy/Bs0FxIDjZvWeqE25FVPiti/HOqVnkNbabNGw8yr8RTdRoBocZ1XItv0PS31WgyvCwx8kmAAPFaNydHSIul2fYf/TMmLgjkA7gGPhMNj1UX2WhKxniKLKtMEgGWtJgXuJDh07pBXwApExIkbl7YN+BF0VkmYgOAdO1OmBvAG7vrt0KaZo1rWy0NdBIuJg8/opJNOh5NUJW5UXs1CLdT/IVNbKyJII0iefonmWua1tzc7elxcX9FPMKeuRBJibDbpb7iNk3RFSdibDYcNF1VVrFsgbTP7IhwOyFqYco0PZU3EGRJsLfXlX4WqBUB79SfW6lhcI2QX/DIkD4iOYVWIpeJ2gO0ydM3MTaSOUGztM12CxGptkgq4cU8RLZMGzZIDS7ciCOpsq8DjXtEA788pxk+XNeDUeZFwQ5tiZmQ6f0Suktk8eNxloniKoaW6abnAtmzHNDSd2mee4KlhMspFpcARrF2m0Twj6lZlNsiwA6kmB0BmEtwGNe9z3T4bwD14/fzUuzRor/GU8PFIh5G82I+puVXVxHvQYJIIgtcwNOxuHNPFrK5lVwqllXTJ2iIE3iQnWCogTYfp6Ltdgb1oVZNk7Jn83A/Tm6c43BNIIO3lBmYI34gfurcNUANoP8AOF7WqHzuipNsk9rZlcXlMExPnss/jsnfx+sfXhfQsRoOxBO8emyRYt41TExwtCXJbIepK6MHjMv0wCLjkxPlPKRY+q9rgGy2Pn0C22cuEmGi4dMdTsR0WcfRDqup19t7Am254Cz5MXhG/HktbAMZQeNNRvxNiRFvl87Kf/Vmm7hYtLoJBIIIBbfeeE9q0BYi89t56A+RWOzdo94dIgdIDfOQFHLj47LQlY4bjaREhw9XaT8psuWZhcoWUo+jUaeojcwZiJVv4TgkCeoOyYYOi2XGfdsHAkud2lXUqMnmJ/l19E5o8F5HZRQwhbcRHWf7p5g6Wpvi/kdELWoODQS06TsYsUfQru0AwLf4UG76JSvuRIUjwY80qxI8VyAe836JtiKpLTG4F0krXMoRGgrOZTAuXN+RhXsaABdsgzN/lsqW0T+UwfmEfToH3Zh0/wBTTv2IKfkqHaZQcYBMkOMEDgQeEqxlF9VxcSDa8HgC1jcrQHLmtYHNOqeHBpjtcfVDYzDTJA0tMeHuB0CRyj4Q8G0xLh6el14t6pvSbIQgoQi6DoUyz2WUqACOwONdT1aQDqEGRKqpttKmXABI9jK0A1GXXpaIUqzroepsiAGe1XMYY7KDRdGNYgwgRo3smeTuh4D36WCbxMeXKpp4QkyvMRRLUj6HRLHYuRpMkGBI3MGdj1sjMMAGjS2G9A7Vfm/J3+SQvYSj8DjixjgbkRoECLRuB5JUhrJ5jSAeCJBEEg8nqD0RGCx9TYTz3N3TI7oAO1HzMwNr7wmWBwpOwJ8t1zgBz0MaJdp1Gbkg+fdXl94tuJuI/wAK91Qizwbi5A/UdkNVpSXG2lwuRfS4bGOiVIVteC+lTpDUXHrEbh0fCe1t1nnURJBntPQ3RdOp+U7gm/aCPX90HUeN9lohpEntizHYK1+ZI/RZvGYYg/y19lrcTWMNAO0xaQZubckJJWrXDjIAs3w8/b0V+FrY0JsTVcNULCDOm1j22idklxGAX0XA4/3tJlBzG6WGZAu6epUs5yqi9h0tDHgWItMcFZJQT7Kv4hQlR8uOD7Lk6dS7LlL0UaeZvMowwc9vvKTnMeHNBlw8X9QI3uFosRlbWUAA7S2dRLr9r7cfZGeztamaA90CCAS0OOqCRpqNHrf1Vmau1NgtaQA6NQ8BiIM+YWhzblR5zglEzlPEvfTaxxlgPh6ImBH/AI79z+yWCoQTtM2AjTPaLQFN+IEEDYQPpf6rQ40tGKVylstbWh5P5dj5FeVKbWOdIs4W7Hqh8DUM1D0afurcKDUogO34MJK8laoHALSpNqFpup0qNpnxCxn6FQxQPVM0vA0XbpjHD4xpELzEAHZJmAq6nVIUqK8PoHVg0xpbpgAG8yeShy0SoiuSpjZcOgmnUEL2EHT3TlmFgwlejgI4e0oWpQ6rQnDhA4qigmESsoEIqixXgLmrmOi+k1U4xisY+FbpnulOYp9yFTXoQtFg8r946BA89kHjMGWkjpZFSV0GtWKcM2LpzgcZAKUvZBU6UzARYrNKKmoTMIYVYk7HiNvUcqnDV4bBggmBcAjvZWHgc+VzddTJ6RCkJfqIAtx179LIPH0ORBHS9v78I9zdBcwiHdzIFuypw1YF0PB7Fu49EydbQGn0ZnFyDJuel7/VLsWxwGxA6TI+RNlrM9p7ECQBEjf1HqstVmTJ1AdzHS6pbnHsaD/gLy+voAk7bkeKIuBYbIzMM1ptpgAS+PKPPj5SkrhAMR6T/OFDB4WrWqNpsGpx2Gym3SH9JTdg2snhcpYim+m5zHCHNJBHdeJeZXifRvZLMnPYWPiKUEGAIAaRBjc23Q2d4nXpawkt4Fzfk+c3WowmWMaxzA0DWZdENk8pT+Eo0nFuozqsDGoCLX2XY5x5NoyZoSpWwPLcpDqIvFRzxaL6Gg27STM9lZj8k0te9rZLnNgAgBoAvH9XHzTOZkieCdyBFh8O25XlbFtp6HVXadYdpLSC0EdYFhJFpTOcrO4xaqhAcHpbDmlpPHBHbqj6NXTppi0EnjaNvqlOJzBznEudqcdzMj07KeDqEuaZ23Tu2tmdx2MKmHbq1xblA4umCTYxwdrI+njdWpthOyhjCSBqMkAD0CVN+QrsSMEIrD4eVTWI1JjlxEiTARZdMnRy7sjcZl9L3bdE6vzSmmHYAIEmxMi/l6oTHsDRPyWflbK7SM26hBTehUJF9+qXVn3XCtAVWL2MH4iFS+uCg21iVbQoOdqiLAkyYsOnUpdIZIs0KpzFJkq6gBK4INpMo/CnqrRhuShS/SUAjdkcKjFUgQh3Yqyo/FkpUmNaBa2FuosoN1XsPIlGh8hCVmzsnsSg1l4lw2MHkAdbb22CraAQCN4uOBeBb037oVpsrqJ2Rti8UWfhjuhsVTg2Nx08z9QU3a8aDfbj7z9EurAajtz8QPJPI8iE0Xok2+QsxNTU8uj4myYI+JoPiHy2QOJpsczXMTaw2MTBHRXV2S4mFQ+jaPomTookKah32VP4hzCHMJaRyLFHYvClpuITMezFU+5MEsqhp94Gktbq3Du4+qWTReLMw+qSZNydydyvU1xWStY9zHPMtJBtGxjYrlPijvVifTK+cMY8MdbUYBF47ntcIXNPZ8l7nB0GJg3a7ix4+qTe0IhzDG4O+3Bb9CPktjQxTXtY0iz6QqNjdp/MAOgQleOnH7kkvVbjL7GXojE0jLJEdxHyKU5g4tLmXaLEtJBAO9ui2OYYPV4CHFx6EjUNxBHZYvOKBaNfu9DNviBv3vPCtjly2QljcNC9zlChjC03v0v/AGRmPfQ0UvdOOuPHq29EpqgE2WrErWxJrdD7AVg8OdqA0xAO7useSMqVZCzmBdEfQfcps+uICjOFS0PWjmkB46SmNFoDryBvb7JQx8uTSk8QlaObHeFxYvpPB4k2sCT87d1DG4thbA42jb5cJDUeQLGJsq2VCpenuyqlaC6zZ2VHmrGVbL1rZTHIjTieiOp0h5oZlNX4d6RjqQwo4cFD1cNpPZH4V4V+KphwU7aYwAyqObpfmDNL4HmjalGEvxAJN06F8nB1lEL0G0FRD1wyPSV7wotuUQcNZEVgwExZEspth0uIIFrTJ6dlL3MIWtU4R7ASbiiNv2PYqbq0tI4JJjpJJ+6ECs0ogYK5F0MOwtDog7X2JNhB4MqulV928OABImzhIv2VmGxTQIAIJmSN54jpf9Fzs5BOHOiuPDBIHRxi14/pBmVpKeYzHhBDuGGI424KzGKx2hw0kyRzBAGkT5bfWUBgy4TpOnxF9R7iCSP6WjqUkocux8eTjo2NZ2Hc4mpTaX8l1Jhd0uYuVyx1XPXAkNYS3glxBPpBhcl9Ap6qGntBh2mn8Qa4SWh0gODReDtcER1hKMBnrWVKb3Aj3NMtYBeXkRedgZPkp5tjHPDhJ0ai5rSZ0+qzxN1qjDVSMKnbtH0mj7QYd1Ci6q7QXgtH/FzLE6hs3v3WJzx5qVnQ6WgAWMtnSJ0xYpdTpkkDeOg6pnQphto/n2VseKON2hM2dukBvw5gAXPVU1Kd43sU7wFMVC5oMOAkDrfY9N0DmGDexzXOsHTaQT9PMJoum0KnaTYEyk5kSDe9+R27K4PEBV167nENMu02G8AdFzaDj+U/zsjGNbl2NJuRKpUjbc+Z+gRmDxBLefVUYaQ8OBLXNIN+oR3vNby5xu4yTtcqWWXgpjSo81ulWsBRVKgPNM6ODBCzuRTQjpgl0AEnoEfhxBgiOq6lSdSqhzdwbIjESXFxuTcoWG1RKo2xgJYal0dTqwR0QGII1ujaSuSOiwmniyExwuNJslNBwaWuiYIMHlFuxQfULg0NB4CRofVDZ4kJdXai3VhCDqVW83SxC1YJijeyqDV66JtspsITnJUSw9MpvRZa6XUKolMX1xpSsDIYlwhI686k1oN1u/dH1MK34rSZE235tPb6lHkkBJ0ZguhSbVU8WIddDpweC2u5BFpBV0yvHlMLdHkyUfldGXiHBruJbqntG3zQVFic+zoqF5DYLBdwItt13G3rtyulpAW2PDg6X5sPTJgSfhkxvp4XKf4ao7xCm2DtJiy5Z9fX/P8AZp3/AMf8f0YfK2Uqof7x5bDZbHJQlDAzO0+SCwjzNrRH3TXD4kbRc8/pvZehKLT0eW5NKgeoCyNN7X9RPpZDNxM9kfinh8tbLnEE6WgkkCTYdYQGGwrnUy9rYY0hpNgJO1+fROoqtnQbaujWezNRzi0e6a2GzqAj3mneSTco3Octa8yNN26QTsJBIkem6DyvMWYUGjUuRtq/2tJuC0/E39N08qU5mIAjs6xEtIPSbT3WJyana0jW0uFMw2Dy2aopNdJuJ2BdBMCeJtK0uX5OA0F40y0scDuHHm+xA+yDwNGarYsQZnyTqvd29yZm5knnT13T5JW9EsUvqKsXl7WYd+hhcdQBfAJaN9+DYbbJNTpWnotPWw7nM0A1WOYNTraWlp2i8pE8DRb1XRqgybTSPcLVCc4SsFlqOpzoYCSdgFc3HEJZRsemujRY0CQpsogtBWc/6kSnOCxUhI00dX1PMTR3S51G6bVTKXYipF4TRtnN0UP6L1jlXUMnuol0I0Pei99YqtrzKHbVRFCsNuUzxtIWOW3R49pKup0SV57xGYGsGuBcJANwpspZGjhCpVAQjnYlrnEtEA8KmuLJUK2Ce9Db8q1+bmTb+/b7/NLcUTKFe9O4pjKVF1V95Kg56GYSSrvdlGjmX0KMqwYW+yLyqiS4NI3EynH4PSH7TFvJByoi7fRnRTuATAJueihmTSx7qbKmttj4Zg26cqzMGkgkCw3UcvoAgECD3Nvnx5dk38hUlR5hc3qsYGtdYbb9Z6rkS3Kg6/XpsuS/KHkzM0qZm27nAfOSrsyomm/S43t8KFbUuQeP3Q8l3X1XouO7ZkSbNp7H4XDyKvjL2TcGQHbCW8iDz3Wqq06D2OpkMAd8TQNEm3iBGzrbr5zlePNFjg1vjMQ6YAA7fz6LT4XNHGQCHDT4n2guiS0CL8lYM+Nyldm3BkUY8RtjPZ9lakKTiHBse6e1wFRg6En4htYpRkGFr06r6FXVoDTpJu3cxpPS/oh/+52iYp7gBsy2/WBsrvZrN3VXv94NiAHDVybi5KVRyRg76/Ogyljm0l2HNwBoF1R0uAB2HS6VVc5c74RBmbSStHmmOZTY7WTA3AEncWg83C9y4UH0y6i8aTvNPTBEG9rEWSLJS5NHP4dP5YsztIP0ufUc/SbaJdLp2twJQb6bmO0xJiSBJi3K2jcEZtocSLQYt+hQWNy0hjixulxEOcIPltdFZ02B/DUjDMadUgkeStFJeEEEgiCDB8wvC9WEO0AFH4SoQgmJ7g8D7ykXAgaNwdyldJbC7fR1PEqnENk7ISq+CudiuspoKmRyxbVopquIJ8oXPZLVF1WT/L/uisO2Wqk9bFxu9MVEkFHZdhXPdAFpAJAJhV4incALQezWFaTMuEQTJhrhcX9diuyzUYWNii5SFmJwrqZh0Xn6K0Om6e53p0kvHQWIuZ8tplC5blzS0OJ3kRyCCCCOxFll5atmlq5Uhe18Kx1eyY5lgGhj3NEnULzGkbmG8jhIi1FNMVqjytdBPYr3vPAUn0DAO8if59E5xXWY0EaSSIHEX5CJpMafPvZDM3U21YXJAbY0y/mTGnaOUa3Eh2xv+qz34i9irm4xtnCZnxDsucLJXQTi6A0Ni2r4r/QqRJYWNcPCN4F4XuJIfTmn1kz+qrzqvdpF5C7sXyD1KwBIDnADYDaOFyIw2Ga5gJ3K5HlAFzEftDlHujqBMOAgAEwA2XHVNh59UAyj/pipqbd2nR+fadUdFt/aRwFMlzdQ+EWIG5jY8QTHdJMryhtSmKhcGk+8bHQgN0kfN3nAVo5U4rkPKO2ogGHpjcp1k9F4cDpcWg2LXhmkkXImxMIXO8rZTa+pqdu1rQAdIcRJBJ8iVf7JvaXSWGWg+MHe8gQbDz6BLkacLQmOElP5mNTlFAOJaC4f89wd5327pb7RY00mtFLwkmSdnW2joOyfGTqcBIAc8k7kDY+U7eUrMe0lJr3MNOSzSCDfcgat+4UYbdM0SaWwvJK7q9F7apLgDYn4oIkifnCFZXrYKp4TLDuCPA8dHDgx/ITX2doaKUSNTjqjmBMHyMBG1KAfLXDUO5G0SJngW8oQbVteAxvTQub7QBlQw/8A0ns1NZ8fuqg2A6GZ+a7FZ/Uq0QJ0vDpmmS0ObGxAO8pNjsKBVLdLWi1mu1t24cvcGWhwB8kVjj2CWaXtDcJgy6+53K8xtCGaQ1satUx4toieieYDSJ0ibGbwROwI+aNGEpVBJFuoMAXjfskc6ewRTe0zItw9u6kyoQtZVyFrafhOo6t+0WCSY3BFpIiYta4ngJo5Iy6BOMoe5CjMKmqC0SQPF2vyhGNOkP8AykkCd5G8DkLSZflNRr9bXDQ6nLgQRPi+EzuQQpe0WGYxoDgTawaDY6d5G37KilG+J1NRszdJwJTCi8NEz5hJmM7qdXwNsf8AKtwS1ZKVy2j6Fl1Chob4DvqBu4hxA25Gwsq8Xk7XsPunQ9pLmEHxCTJYZjw9DusfleY1NYkkud3EuiwZLrNG568cps7EYx2pobo2F2iW9LuWSeJxl7jXGacaa/8AAusKtah8EOa/xNPhuOYPcn6qdPGspNDAfEPi89yJ6o3KsSWsDajmmqNwCNRtM6fKF5hMJQr6nlo1gnVrG3QyD2SudWmtHcL2nsBxmLD2+H4R1aAQT/yG+2yTVLla+vlIiAIiQIghsjcN6+iy+ZURTfpgiANzM9T28uy7HJPoGSLW2X4BkiImLgcz57KysBYTqtceHqTJje9rJZTzMsgCIn5+ZXmNzGWiCJi9oi8+nkmcXYtFOKrS4/2iyEcTMKx1Uvl1pEfrupsoFxFogXi9xzbsqRA2kUvdHHpsvcOSDYefkj8bQa4Nc25FnDqRyh3UiBKdN0SbT0G0ne7Lb2duOiHzc6Q2PhJJHbqEBUxB23HRFsw+pt32EQ2Lmd0K8g9pbh8U4NEFcpsfAA6LxD7E2MczyqtWo0tTpIu/c7ne3b9VRSzagwNa13hbAnS4yOoiJR+K9oWe5NRrS4CGuHwEExI2Nr7q6jk2Fq0mvpsaQ8axMNdEXFjpMHcDbZI5UvnRqUE/Y/8AszWZ4/3hbTpyWnwjSXjXfZ9N0w6/WEIzMatBr6bYYSTqkDVwC2TsLcJ5nOSEXa7SGkXMt92AJJYwRJtcrG4glxJkm+557qkakhZJpj8ZtUqljnGXBhYT/UDIkx2I+SOpUBIZqmAYI2kwYv8AdJ8uzFooCl7sa9U+85joneHqjRJdokaZcAWkzvIu02RjrwZfib+oRQxZZVI/M4w9xAMM6ADbfdXYjMWQXMAqQSC10tdp3Do5EaphLMTV5Mu32ggR8V+kQUHRxml7XNu4GY+h+i6WNNpnYs0uLQxp4drpIbEgkf8AGLmOvT1CVYhwa1pLSTqIcQLSBZur1v8AsrKmJN4dHxEaiAASbkdeAPXohsfUDgwB9QEC7dJazkiATPqRzKo4Uti45NzGmCzkaXCPykC8aehHe3pKYZb7QlxuGBrTEkgE26E33WUo4YyANzYAczwjsPhSym9/u2P0OAeHNJc0EW9DB+SzyhE3Q70fSMBiBAEgkmQfI7FA5jgy2kSwkEVC6SY2Ei/N1nck9oGl0VBpaT8QvHTyWizLFNq0DpIc6RsR4hPHdZXjcZGhzUoP+Cz3mqm0nprH/sNvms/n+JEOHvNL4ABAmRzPSfsm2IrupUmT8RA9LWH86LNHAvquJi3J/sq4lWyE5XryJNUAfrG6prVZtwtvUy+kXDT4S2mGNDo5B8TW9ZdO/CzGdZI9rw2izVDbwQ5xcCTtNjEWHRa8c4t77FlBjPIaNNzyHCRHLQ5sd5uP8rR1A7QakgNE7kyQGl0Cb7D6rC4XGVGNcGuLZ+KLG02PI8l7UzCtUkucbuL+wJbpJja8fVS9NyfY3JRQ3yCoalbXBEanG30+ZTx9NzX+8pbjcWAPB7GVl/Z7GljgwjZ3UtF7S6NwJ26p5meaUwzwukuFvC0jeIcHXbt06IZcb5UhIzVbCWZw9sadgXWJB8JMgbWi9+6zObYtznHUSe5JKv8AxYjdCB4LxN5N/Kbp8eOK3RKWSd02Al5XYZge4gu0wCRzJ6InE0WmqQDoYTYul2kd9Ikp3XyNjqIeyCYYNUEWH5gB1CWTSNMbaEYwzmG4b5OO/wAkXRqX8BDZ3G4VuBpAahUY4kN2cLi8TG/I9E2w+QEgFzgwSQQ1o62jm4hNziuyEoyfRVgsKXkMBbJMzdB5nALgXCR0H3RGOJ0TqgfkAsT3KUNYXC5k/wA+aMfrZnS0Lywl1nSTt4Yv3KaAEQDvAXhw+kSCq67YgzcgDnjdO9lORddcgPxh6L1LxDxZosJl4bQ0OvqnVEESQRHpZJ6OLq4P/TcXaRUa9hEbD/cG/LS2W7fqjsvz9gpgElr2CQGtDRGsQ1pm7okyUhzrEmrUL/kdLWujcatNiRtKRRbb5FeSilQ7xXtm51LTobq1EXBINP8ALsZDhYWskGWYM1HgFrtJMEgGB324QeJoOYQHCDAPWx2TLJ6zhGkuBAix4JvY26qkMaWok82WTjdhjclc2RqYTYtdJEkflvYEjqrHYYvaXMdpqt+NriBJmxa7Yz0RdbG6QR7w6ehaD81Vh85cbOezabt//PZHjKrMaySexecQ+pqYGw8gzHLhN44MWKAo0XNd47DczuBbjrx6pz+JbUqtMMaROwjV5nt90TXeNDpIE8mBPqmT6spza0l2IjUJcHbQZEcWgDyCIbWLjL3OcTa5JJ8pTPB5a3TIdRdqH9Rt3uZBRmJoOcynT93S8IOkh0En7pXO3sdSgSynJ3CRWaA1wBFnamuHcRG/B6Js98SBYOBDvg8XTvuT5JZl76lOm8OZ7xw2GoO0iZtq+UK92Ooh7xLgGsBeYF3GPA2Nub9is04u97NeLKmqiRGT0i06YaSBsW79x/hNMgy3Q0iZl0zxMRb5LKVsTUeGuIIpEkNuJJbcynWX1HNovJnTu0dIkkgeUn0QnFuPZ0ZJZNocZvVY2mS+4HG8/wAKS0s4putAb53m3nCt9n65xLarKm4I0mPCQWmWHqgs0yBoM0vDEamumJ7chJBJPi+y002uaGNWmZZ4gzXYF0Bp7BwEg9ik2a5pFNzKTntqNcW1ASZc3bw+s90LimuYxzHOY4WIbqMh3UCO5Qb2EmTJNrnsIV4og5UV4NrTIJPXkp7g8qY4DUS0bF3EHa0+iAoljGar65sIBbHJnrsnOGxLbGBcQLQd5JMnaYXScvArkvPQJiMtawg8hLsYQbJ1isY0tAdOrmDMH181nMZVYGPku120mRpAm8jcqmNy8kajKWgBtQgw4EccorB6i/SBJJAHUkmyAY5xuT9k89ma7RV8TA/SNUuEhmnntxfsFWWouivG2kz3CUXucwgbvIE3Jcwai3Te52AIutZhcYyq2GAtLbFrpaRc7t4uSLH83CLZj6dUSdLhIIMmTazrix77qvFU6FSrTOvRUkGZYS7s6Lz5rBKdvao08OK+V2IMrrObjHR/yFxNjb0tCdPxYA1T8PGtrTMQNJd/Ze5zldqho+Go6wcBvJv3SBnss8EOqvc48t0vjfYu6fJFyhPYI45xVC7MccXPMkni5B+vKgzFsA8Mk97JpjMhmSTIGqdNnG3ga1ptpAEJHgjTGoPp6iRDfERpdO5HIV4NPozzxpdl/wCKdAO/T/Khq1ap3aIHz8Sqc3TLt42HE8QFZhnsMhx0uFOQACdT5vJ4VmqRFK2VGmuUgCvVMexZRRFThcuVBZdnOCsoWiFy5cK+hjiWjQLdPskeI/3Hea9XIvoT4btkqm4/nBTfPR4meTPqTK5cmj4+4Z+5BfskJe6eg+6uyRoP4hpFgXQOBc7BeLln8S+wuT3MlnJjDAixOm/O/VIaDjpN+fsVy5cuiuH2sIyoTXYDcTsdvktlmHwu8n//ACFy5Sye5GqHQt9hj4cT5Uz6y660uYtHvDb8h/RcuWbJ+q/zwjZi/SX55ZmM0w7Pd1XaWza8CdxyleH2Xq5a4dGDOUZj9lW5x1m/A/ULlyrHsn+0uruOspPiT4j5LlypEXGU1Co0SuXJcftZpkal3+xVPMME8xpbaelyqMrPjp+YXLkr9r/PBn/d+fUe+27j+FHlT/UI/Iq7jQwxLnHVTvJN/A3fquXLE/019/8AR6ON/Mx3SEi9/BzdfP8AFCG1o/qd/wDa5cu+G7f2I/HftFVY2H/kqh8TPI/dcuXp+DCgtmy5cuU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загруженное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268760"/>
            <a:ext cx="5671927" cy="424847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tto.net.ua/old_site/img/newyear/1290274239_CDEEE2EEE3EEE4EDE8E920F4EEED203031203031.jpg"/>
          <p:cNvPicPr>
            <a:picLocks noChangeAspect="1" noChangeArrowheads="1"/>
          </p:cNvPicPr>
          <p:nvPr/>
        </p:nvPicPr>
        <p:blipFill>
          <a:blip r:embed="rId3" cstate="print"/>
          <a:srcRect l="7475" r="6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908720"/>
            <a:ext cx="2304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_8487d_5fe51c08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556792"/>
            <a:ext cx="1348475" cy="1525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4" name="AutoShape 2" descr="http://www.bearworld.ru/wp-content/uploads/bearworld/2011/07/%D0%9F%D0%B8%D1%82%D0%B0%D0%BD%D0%B8%D0%B5-%D0%BC%D0%B5%D0%B4%D0%B2%D0%B5%D0%B4%D0%B5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2" name="AutoShape 2" descr="http://mtdata.ru/u17/photo3D48/20762917679-0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0" name="AutoShape 2" descr="http://kafanews.com/new/images/img93b965845be415897d40bc37fc088a0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8" name="AutoShape 2" descr="data:image/jpeg;base64,/9j/4AAQSkZJRgABAQAAAQABAAD/2wCEAAkGBxMTERQUExQWFhUXGBcYGBgXFxQVFhcXGRQYFxcYGBUYHCggGBolHBUVITEhJSkrLi4uFx8zODMsNygtLisBCgoKDg0OGxAQGywlICUsLCwsLCwsLCwsLCwsLCwsLCwsLCwsLCwsLDQsLCwsLCwsLCwsLCwsLCwsLCwsNCwsLP/AABEIAMIBAwMBIgACEQEDEQH/xAAbAAACAwEBAQAAAAAAAAAAAAAEBQIDBgABB//EADoQAAEDAgUCAwYFAwMFAQAAAAEAAhEDIQQFEjFBUWEicYEGEzKRocEUQrHh8FLR8SMzYhUWcoKyov/EABoBAAMBAQEBAAAAAAAAAAAAAAECAwQABQb/xAAsEQACAgICAQIFBAIDAAAAAAAAAQIRAyESMUETMgQiUYHwM0Jh4aGxUnGR/9oADAMBAAIRAxEAPwD40aRABIIBnSSIkDp1VtAfRb72lwlA0dTmktYA4aWmmQ5+p5YdRkEBzZ8I282jIPxDXMpNFJjDTaWuc2dVUkzqfPPCpFCSLKQsVfTpQL7/AGXYajx1TSjhQ6oAel1qx4XN0Z5ToFFMjhGUmnVDTxKqpsIcQO4/sj/dmGEWkQfLlasWG3/BOcz2ZaZ9P7qnBjxi207guFgb6RfhXtpuqQxguTt2C0mAy+mwNMDWCHRMhroAdveDGy0Z4qhItIlk+btcWt1Au8i3V1F17mroxGHLQSCHD0nY9xqKpzLLaZBIIZv0Dflwjcqo6abL6jBg7yCeOyxvWxouxRnOZHVopkzsTzO0D+cqijkznNDiZcWucRN52YPp9UTiqtKnXMMJJvq4v0H9kc2u2A7W0DVEzME3uLlvKZs4hl9Q0vAd5gmCLx3UfaKiKjATYtNj2PCqbjhUrU6ZeadMn/U1ASHA7kjcbfVDZ1Vmo5rX6mNPhIsD3XXZB4Xy5ITsowUYcpaYLb8/Tp5qyhTGyPwVPewPcnb0480Y8fI7YlOAILgGbEROxlD4zDAAll952WhfRLZa3aHeIknxTt9Cq6WCYWgOAv8A07TefWwTtKgqRicuw1E4hn4jV7mfHp3hC5ph6YrP9zPutR0at47ra4/2bqAF4YS2Jm3/AM7qGU5DTqNlwImW3iJ/qbbj+6xSw7s0RzJowJprW5Hk7G09Zg626TB1McwzqIkAiQW7o3M/ZrQ0uZOoFptxA3HMndMsiJe0GpEtgEwBYcn+cJI46lsMsny6MPneSmm86QA2xDQ4uIB21OP5j0Sf3ZvY237ea+tYnBmrUn8jQdrDYiT1N+VXS9lGEEQSHBjSbgENFrC8910sNC4s3JHyxlNXHCuidJjrBWqPs/8A65Y1roBiDvb7cjsnVTKzpECAABtaU0MF9nTz8WfNCxMcqy9r7uNhILY3t14/ZaD/ALadVrFlNuo3MWGwk7oc5c6l8JG8mPiNtr2hL6LT2N60dAf/AEUNLYMiCC6JcCSC13SR6KNGs6TTqfGNo2cN5EbbLqmaBhg3I302j15UsLjBVfOmC3YmJIPEpaSeinYty5hNVzton6pg50CbwOg1GeLTcK7G4QvswwdzHPpKBOVQbu1EbTLfnyu6OGOX+yLq9NtUVqDdcmDLSLkXE22XJHUwjgTZ/wD6wG3vYdFylTHsa4jE1amokmCLtG0dL8IOlhZK01PDtZBcNxHaDshG0BqIH8C9RfCVsyetZPLcpqPHgYSR5X+aY0aelwLhBFnAjhMsor6Q3SUbjsOI1OEjtvfhbISrVHny+IfKpdCDCYdrnzwCfvCOZgjpMRJk34arssy03cZAHbdGU6Ic4y4Nsfi2ECw80qfEE526QgxWHmHRphG4TN3khrgN2gHo1u5tu49V7iGEz0Cvy/Bs0FxIDjZvWeqE25FVPiti/HOqVnkNbabNGw8yr8RTdRoBocZ1XItv0PS31WgyvCwx8kmAAPFaNydHSIul2fYf/TMmLgjkA7gGPhMNj1UX2WhKxniKLKtMEgGWtJgXuJDh07pBXwApExIkbl7YN+BF0VkmYgOAdO1OmBvAG7vrt0KaZo1rWy0NdBIuJg8/opJNOh5NUJW5UXs1CLdT/IVNbKyJII0iefonmWua1tzc7elxcX9FPMKeuRBJibDbpb7iNk3RFSdibDYcNF1VVrFsgbTP7IhwOyFqYco0PZU3EGRJsLfXlX4WqBUB79SfW6lhcI2QX/DIkD4iOYVWIpeJ2gO0ydM3MTaSOUGztM12CxGptkgq4cU8RLZMGzZIDS7ciCOpsq8DjXtEA788pxk+XNeDUeZFwQ5tiZmQ6f0Suktk8eNxloniKoaW6abnAtmzHNDSd2mee4KlhMspFpcARrF2m0Twj6lZlNsiwA6kmB0BmEtwGNe9z3T4bwD14/fzUuzRor/GU8PFIh5G82I+puVXVxHvQYJIIgtcwNOxuHNPFrK5lVwqllXTJ2iIE3iQnWCogTYfp6Ltdgb1oVZNk7Jn83A/Tm6c43BNIIO3lBmYI34gfurcNUANoP8AOF7WqHzuipNsk9rZlcXlMExPnss/jsnfx+sfXhfQsRoOxBO8emyRYt41TExwtCXJbIepK6MHjMv0wCLjkxPlPKRY+q9rgGy2Pn0C22cuEmGi4dMdTsR0WcfRDqup19t7Am254Cz5MXhG/HktbAMZQeNNRvxNiRFvl87Kf/Vmm7hYtLoJBIIIBbfeeE9q0BYi89t56A+RWOzdo94dIgdIDfOQFHLj47LQlY4bjaREhw9XaT8psuWZhcoWUo+jUaeojcwZiJVv4TgkCeoOyYYOi2XGfdsHAkud2lXUqMnmJ/l19E5o8F5HZRQwhbcRHWf7p5g6Wpvi/kdELWoODQS06TsYsUfQru0AwLf4UG76JSvuRIUjwY80qxI8VyAe836JtiKpLTG4F0krXMoRGgrOZTAuXN+RhXsaABdsgzN/lsqW0T+UwfmEfToH3Zh0/wBTTv2IKfkqHaZQcYBMkOMEDgQeEqxlF9VxcSDa8HgC1jcrQHLmtYHNOqeHBpjtcfVDYzDTJA0tMeHuB0CRyj4Q8G0xLh6el14t6pvSbIQgoQi6DoUyz2WUqACOwONdT1aQDqEGRKqpttKmXABI9jK0A1GXXpaIUqzroepsiAGe1XMYY7KDRdGNYgwgRo3smeTuh4D36WCbxMeXKpp4QkyvMRRLUj6HRLHYuRpMkGBI3MGdj1sjMMAGjS2G9A7Vfm/J3+SQvYSj8DjixjgbkRoECLRuB5JUhrJ5jSAeCJBEEg8nqD0RGCx9TYTz3N3TI7oAO1HzMwNr7wmWBwpOwJ8t1zgBz0MaJdp1Gbkg+fdXl94tuJuI/wAK91Qizwbi5A/UdkNVpSXG2lwuRfS4bGOiVIVteC+lTpDUXHrEbh0fCe1t1nnURJBntPQ3RdOp+U7gm/aCPX90HUeN9lohpEntizHYK1+ZI/RZvGYYg/y19lrcTWMNAO0xaQZubckJJWrXDjIAs3w8/b0V+FrY0JsTVcNULCDOm1j22idklxGAX0XA4/3tJlBzG6WGZAu6epUs5yqi9h0tDHgWItMcFZJQT7Kv4hQlR8uOD7Lk6dS7LlL0UaeZvMowwc9vvKTnMeHNBlw8X9QI3uFosRlbWUAA7S2dRLr9r7cfZGeztamaA90CCAS0OOqCRpqNHrf1Vmau1NgtaQA6NQ8BiIM+YWhzblR5zglEzlPEvfTaxxlgPh6ImBH/AI79z+yWCoQTtM2AjTPaLQFN+IEEDYQPpf6rQ40tGKVylstbWh5P5dj5FeVKbWOdIs4W7Hqh8DUM1D0afurcKDUogO34MJK8laoHALSpNqFpup0qNpnxCxn6FQxQPVM0vA0XbpjHD4xpELzEAHZJmAq6nVIUqK8PoHVg0xpbpgAG8yeShy0SoiuSpjZcOgmnUEL2EHT3TlmFgwlejgI4e0oWpQ6rQnDhA4qigmESsoEIqixXgLmrmOi+k1U4xisY+FbpnulOYp9yFTXoQtFg8r946BA89kHjMGWkjpZFSV0GtWKcM2LpzgcZAKUvZBU6UzARYrNKKmoTMIYVYk7HiNvUcqnDV4bBggmBcAjvZWHgc+VzddTJ6RCkJfqIAtx179LIPH0ORBHS9v78I9zdBcwiHdzIFuypw1YF0PB7Fu49EydbQGn0ZnFyDJuel7/VLsWxwGxA6TI+RNlrM9p7ECQBEjf1HqstVmTJ1AdzHS6pbnHsaD/gLy+voAk7bkeKIuBYbIzMM1ptpgAS+PKPPj5SkrhAMR6T/OFDB4WrWqNpsGpx2Gym3SH9JTdg2snhcpYim+m5zHCHNJBHdeJeZXifRvZLMnPYWPiKUEGAIAaRBjc23Q2d4nXpawkt4Fzfk+c3WowmWMaxzA0DWZdENk8pT+Eo0nFuozqsDGoCLX2XY5x5NoyZoSpWwPLcpDqIvFRzxaL6Gg27STM9lZj8k0te9rZLnNgAgBoAvH9XHzTOZkieCdyBFh8O25XlbFtp6HVXadYdpLSC0EdYFhJFpTOcrO4xaqhAcHpbDmlpPHBHbqj6NXTppi0EnjaNvqlOJzBznEudqcdzMj07KeDqEuaZ23Tu2tmdx2MKmHbq1xblA4umCTYxwdrI+njdWpthOyhjCSBqMkAD0CVN+QrsSMEIrD4eVTWI1JjlxEiTARZdMnRy7sjcZl9L3bdE6vzSmmHYAIEmxMi/l6oTHsDRPyWflbK7SM26hBTehUJF9+qXVn3XCtAVWL2MH4iFS+uCg21iVbQoOdqiLAkyYsOnUpdIZIs0KpzFJkq6gBK4INpMo/CnqrRhuShS/SUAjdkcKjFUgQh3Yqyo/FkpUmNaBa2FuosoN1XsPIlGh8hCVmzsnsSg1l4lw2MHkAdbb22CraAQCN4uOBeBb037oVpsrqJ2Rti8UWfhjuhsVTg2Nx08z9QU3a8aDfbj7z9EurAajtz8QPJPI8iE0Xok2+QsxNTU8uj4myYI+JoPiHy2QOJpsczXMTaw2MTBHRXV2S4mFQ+jaPomTookKah32VP4hzCHMJaRyLFHYvClpuITMezFU+5MEsqhp94Gktbq3Du4+qWTReLMw+qSZNydydyvU1xWStY9zHPMtJBtGxjYrlPijvVifTK+cMY8MdbUYBF47ntcIXNPZ8l7nB0GJg3a7ix4+qTe0IhzDG4O+3Bb9CPktjQxTXtY0iz6QqNjdp/MAOgQleOnH7kkvVbjL7GXojE0jLJEdxHyKU5g4tLmXaLEtJBAO9ui2OYYPV4CHFx6EjUNxBHZYvOKBaNfu9DNviBv3vPCtjly2QljcNC9zlChjC03v0v/AGRmPfQ0UvdOOuPHq29EpqgE2WrErWxJrdD7AVg8OdqA0xAO7useSMqVZCzmBdEfQfcps+uICjOFS0PWjmkB46SmNFoDryBvb7JQx8uTSk8QlaObHeFxYvpPB4k2sCT87d1DG4thbA42jb5cJDUeQLGJsq2VCpenuyqlaC6zZ2VHmrGVbL1rZTHIjTieiOp0h5oZlNX4d6RjqQwo4cFD1cNpPZH4V4V+KphwU7aYwAyqObpfmDNL4HmjalGEvxAJN06F8nB1lEL0G0FRD1wyPSV7wotuUQcNZEVgwExZEspth0uIIFrTJ6dlL3MIWtU4R7ASbiiNv2PYqbq0tI4JJjpJJ+6ECs0ogYK5F0MOwtDog7X2JNhB4MqulV928OABImzhIv2VmGxTQIAIJmSN54jpf9Fzs5BOHOiuPDBIHRxi14/pBmVpKeYzHhBDuGGI424KzGKx2hw0kyRzBAGkT5bfWUBgy4TpOnxF9R7iCSP6WjqUkocux8eTjo2NZ2Hc4mpTaX8l1Jhd0uYuVyx1XPXAkNYS3glxBPpBhcl9Ap6qGntBh2mn8Qa4SWh0gODReDtcER1hKMBnrWVKb3Aj3NMtYBeXkRedgZPkp5tjHPDhJ0ai5rSZ0+qzxN1qjDVSMKnbtH0mj7QYd1Ci6q7QXgtH/FzLE6hs3v3WJzx5qVnQ6WgAWMtnSJ0xYpdTpkkDeOg6pnQphto/n2VseKON2hM2dukBvw5gAXPVU1Kd43sU7wFMVC5oMOAkDrfY9N0DmGDexzXOsHTaQT9PMJoum0KnaTYEyk5kSDe9+R27K4PEBV167nENMu02G8AdFzaDj+U/zsjGNbl2NJuRKpUjbc+Z+gRmDxBLefVUYaQ8OBLXNIN+oR3vNby5xu4yTtcqWWXgpjSo81ulWsBRVKgPNM6ODBCzuRTQjpgl0AEnoEfhxBgiOq6lSdSqhzdwbIjESXFxuTcoWG1RKo2xgJYal0dTqwR0QGII1ujaSuSOiwmniyExwuNJslNBwaWuiYIMHlFuxQfULg0NB4CRofVDZ4kJdXai3VhCDqVW83SxC1YJijeyqDV66JtspsITnJUSw9MpvRZa6XUKolMX1xpSsDIYlwhI686k1oN1u/dH1MK34rSZE235tPb6lHkkBJ0ZguhSbVU8WIddDpweC2u5BFpBV0yvHlMLdHkyUfldGXiHBruJbqntG3zQVFic+zoqF5DYLBdwItt13G3rtyulpAW2PDg6X5sPTJgSfhkxvp4XKf4ao7xCm2DtJiy5Z9fX/P8AZp3/AMf8f0YfK2Uqof7x5bDZbHJQlDAzO0+SCwjzNrRH3TXD4kbRc8/pvZehKLT0eW5NKgeoCyNN7X9RPpZDNxM9kfinh8tbLnEE6WgkkCTYdYQGGwrnUy9rYY0hpNgJO1+fROoqtnQbaujWezNRzi0e6a2GzqAj3mneSTco3Octa8yNN26QTsJBIkem6DyvMWYUGjUuRtq/2tJuC0/E39N08qU5mIAjs6xEtIPSbT3WJyana0jW0uFMw2Dy2aopNdJuJ2BdBMCeJtK0uX5OA0F40y0scDuHHm+xA+yDwNGarYsQZnyTqvd29yZm5knnT13T5JW9EsUvqKsXl7WYd+hhcdQBfAJaN9+DYbbJNTpWnotPWw7nM0A1WOYNTraWlp2i8pE8DRb1XRqgybTSPcLVCc4SsFlqOpzoYCSdgFc3HEJZRsemujRY0CQpsogtBWc/6kSnOCxUhI00dX1PMTR3S51G6bVTKXYipF4TRtnN0UP6L1jlXUMnuol0I0Pei99YqtrzKHbVRFCsNuUzxtIWOW3R49pKup0SV57xGYGsGuBcJANwpspZGjhCpVAQjnYlrnEtEA8KmuLJUK2Ce9Db8q1+bmTb+/b7/NLcUTKFe9O4pjKVF1V95Kg56GYSSrvdlGjmX0KMqwYW+yLyqiS4NI3EynH4PSH7TFvJByoi7fRnRTuATAJueihmTSx7qbKmttj4Zg26cqzMGkgkCw3UcvoAgECD3Nvnx5dk38hUlR5hc3qsYGtdYbb9Z6rkS3Kg6/XpsuS/KHkzM0qZm27nAfOSrsyomm/S43t8KFbUuQeP3Q8l3X1XouO7ZkSbNp7H4XDyKvjL2TcGQHbCW8iDz3Wqq06D2OpkMAd8TQNEm3iBGzrbr5zlePNFjg1vjMQ6YAA7fz6LT4XNHGQCHDT4n2guiS0CL8lYM+Nyldm3BkUY8RtjPZ9lakKTiHBse6e1wFRg6En4htYpRkGFr06r6FXVoDTpJu3cxpPS/oh/+52iYp7gBsy2/WBsrvZrN3VXv94NiAHDVybi5KVRyRg76/Ogyljm0l2HNwBoF1R0uAB2HS6VVc5c74RBmbSStHmmOZTY7WTA3AEncWg83C9y4UH0y6i8aTvNPTBEG9rEWSLJS5NHP4dP5YsztIP0ufUc/SbaJdLp2twJQb6bmO0xJiSBJi3K2jcEZtocSLQYt+hQWNy0hjixulxEOcIPltdFZ02B/DUjDMadUgkeStFJeEEEgiCDB8wvC9WEO0AFH4SoQgmJ7g8D7ykXAgaNwdyldJbC7fR1PEqnENk7ISq+CudiuspoKmRyxbVopquIJ8oXPZLVF1WT/L/uisO2Wqk9bFxu9MVEkFHZdhXPdAFpAJAJhV4incALQezWFaTMuEQTJhrhcX9diuyzUYWNii5SFmJwrqZh0Xn6K0Om6e53p0kvHQWIuZ8tplC5blzS0OJ3kRyCCCCOxFll5atmlq5Uhe18Kx1eyY5lgGhj3NEnULzGkbmG8jhIi1FNMVqjytdBPYr3vPAUn0DAO8if59E5xXWY0EaSSIHEX5CJpMafPvZDM3U21YXJAbY0y/mTGnaOUa3Eh2xv+qz34i9irm4xtnCZnxDsucLJXQTi6A0Ni2r4r/QqRJYWNcPCN4F4XuJIfTmn1kz+qrzqvdpF5C7sXyD1KwBIDnADYDaOFyIw2Ga5gJ3K5HlAFzEftDlHujqBMOAgAEwA2XHVNh59UAyj/pipqbd2nR+fadUdFt/aRwFMlzdQ+EWIG5jY8QTHdJMryhtSmKhcGk+8bHQgN0kfN3nAVo5U4rkPKO2ogGHpjcp1k9F4cDpcWg2LXhmkkXImxMIXO8rZTa+pqdu1rQAdIcRJBJ8iVf7JvaXSWGWg+MHe8gQbDz6BLkacLQmOElP5mNTlFAOJaC4f89wd5327pb7RY00mtFLwkmSdnW2joOyfGTqcBIAc8k7kDY+U7eUrMe0lJr3MNOSzSCDfcgat+4UYbdM0SaWwvJK7q9F7apLgDYn4oIkifnCFZXrYKp4TLDuCPA8dHDgx/ITX2doaKUSNTjqjmBMHyMBG1KAfLXDUO5G0SJngW8oQbVteAxvTQub7QBlQw/8A0ns1NZ8fuqg2A6GZ+a7FZ/Uq0QJ0vDpmmS0ObGxAO8pNjsKBVLdLWi1mu1t24cvcGWhwB8kVjj2CWaXtDcJgy6+53K8xtCGaQ1satUx4toieieYDSJ0ibGbwROwI+aNGEpVBJFuoMAXjfskc6ewRTe0zItw9u6kyoQtZVyFrafhOo6t+0WCSY3BFpIiYta4ngJo5Iy6BOMoe5CjMKmqC0SQPF2vyhGNOkP8AykkCd5G8DkLSZflNRr9bXDQ6nLgQRPi+EzuQQpe0WGYxoDgTawaDY6d5G37KilG+J1NRszdJwJTCi8NEz5hJmM7qdXwNsf8AKtwS1ZKVy2j6Fl1Chob4DvqBu4hxA25Gwsq8Xk7XsPunQ9pLmEHxCTJYZjw9DusfleY1NYkkud3EuiwZLrNG568cps7EYx2pobo2F2iW9LuWSeJxl7jXGacaa/8AAusKtah8EOa/xNPhuOYPcn6qdPGspNDAfEPi89yJ6o3KsSWsDajmmqNwCNRtM6fKF5hMJQr6nlo1gnVrG3QyD2SudWmtHcL2nsBxmLD2+H4R1aAQT/yG+2yTVLla+vlIiAIiQIghsjcN6+iy+ZURTfpgiANzM9T28uy7HJPoGSLW2X4BkiImLgcz57KysBYTqtceHqTJje9rJZTzMsgCIn5+ZXmNzGWiCJi9oi8+nkmcXYtFOKrS4/2iyEcTMKx1Uvl1pEfrupsoFxFogXi9xzbsqRA2kUvdHHpsvcOSDYefkj8bQa4Nc25FnDqRyh3UiBKdN0SbT0G0ne7Lb2duOiHzc6Q2PhJJHbqEBUxB23HRFsw+pt32EQ2Lmd0K8g9pbh8U4NEFcpsfAA6LxD7E2MczyqtWo0tTpIu/c7ne3b9VRSzagwNa13hbAnS4yOoiJR+K9oWe5NRrS4CGuHwEExI2Nr7q6jk2Fq0mvpsaQ8axMNdEXFjpMHcDbZI5UvnRqUE/Y/8AszWZ4/3hbTpyWnwjSXjXfZ9N0w6/WEIzMatBr6bYYSTqkDVwC2TsLcJ5nOSEXa7SGkXMt92AJJYwRJtcrG4glxJkm+557qkakhZJpj8ZtUqljnGXBhYT/UDIkx2I+SOpUBIZqmAYI2kwYv8AdJ8uzFooCl7sa9U+85joneHqjRJdokaZcAWkzvIu02RjrwZfib+oRQxZZVI/M4w9xAMM6ADbfdXYjMWQXMAqQSC10tdp3Do5EaphLMTV5Mu32ggR8V+kQUHRxml7XNu4GY+h+i6WNNpnYs0uLQxp4drpIbEgkf8AGLmOvT1CVYhwa1pLSTqIcQLSBZur1v8AsrKmJN4dHxEaiAASbkdeAPXohsfUDgwB9QEC7dJazkiATPqRzKo4Uti45NzGmCzkaXCPykC8aehHe3pKYZb7QlxuGBrTEkgE26E33WUo4YyANzYAczwjsPhSym9/u2P0OAeHNJc0EW9DB+SzyhE3Q70fSMBiBAEgkmQfI7FA5jgy2kSwkEVC6SY2Ei/N1nck9oGl0VBpaT8QvHTyWizLFNq0DpIc6RsR4hPHdZXjcZGhzUoP+Cz3mqm0nprH/sNvms/n+JEOHvNL4ABAmRzPSfsm2IrupUmT8RA9LWH86LNHAvquJi3J/sq4lWyE5XryJNUAfrG6prVZtwtvUy+kXDT4S2mGNDo5B8TW9ZdO/CzGdZI9rw2izVDbwQ5xcCTtNjEWHRa8c4t77FlBjPIaNNzyHCRHLQ5sd5uP8rR1A7QakgNE7kyQGl0Cb7D6rC4XGVGNcGuLZ+KLG02PI8l7UzCtUkucbuL+wJbpJja8fVS9NyfY3JRQ3yCoalbXBEanG30+ZTx9NzX+8pbjcWAPB7GVl/Z7GljgwjZ3UtF7S6NwJ26p5meaUwzwukuFvC0jeIcHXbt06IZcb5UhIzVbCWZw9sadgXWJB8JMgbWi9+6zObYtznHUSe5JKv8AxYjdCB4LxN5N/Kbp8eOK3RKWSd02Al5XYZge4gu0wCRzJ6InE0WmqQDoYTYul2kd9Ikp3XyNjqIeyCYYNUEWH5gB1CWTSNMbaEYwzmG4b5OO/wAkXRqX8BDZ3G4VuBpAahUY4kN2cLi8TG/I9E2w+QEgFzgwSQQ1o62jm4hNziuyEoyfRVgsKXkMBbJMzdB5nALgXCR0H3RGOJ0TqgfkAsT3KUNYXC5k/wA+aMfrZnS0Lywl1nSTt4Yv3KaAEQDvAXhw+kSCq67YgzcgDnjdO9lORddcgPxh6L1LxDxZosJl4bQ0OvqnVEESQRHpZJ6OLq4P/TcXaRUa9hEbD/cG/LS2W7fqjsvz9gpgElr2CQGtDRGsQ1pm7okyUhzrEmrUL/kdLWujcatNiRtKRRbb5FeSilQ7xXtm51LTobq1EXBINP8ALsZDhYWskGWYM1HgFrtJMEgGB324QeJoOYQHCDAPWx2TLJ6zhGkuBAix4JvY26qkMaWok82WTjdhjclc2RqYTYtdJEkflvYEjqrHYYvaXMdpqt+NriBJmxa7Yz0RdbG6QR7w6ehaD81Vh85cbOezabt//PZHjKrMaySexecQ+pqYGw8gzHLhN44MWKAo0XNd47DczuBbjrx6pz+JbUqtMMaROwjV5nt90TXeNDpIE8mBPqmT6spza0l2IjUJcHbQZEcWgDyCIbWLjL3OcTa5JJ8pTPB5a3TIdRdqH9Rt3uZBRmJoOcynT93S8IOkh0En7pXO3sdSgSynJ3CRWaA1wBFnamuHcRG/B6Js98SBYOBDvg8XTvuT5JZl76lOm8OZ7xw2GoO0iZtq+UK92Ooh7xLgGsBeYF3GPA2Nub9is04u97NeLKmqiRGT0i06YaSBsW79x/hNMgy3Q0iZl0zxMRb5LKVsTUeGuIIpEkNuJJbcynWX1HNovJnTu0dIkkgeUn0QnFuPZ0ZJZNocZvVY2mS+4HG8/wAKS0s4putAb53m3nCt9n65xLarKm4I0mPCQWmWHqgs0yBoM0vDEamumJ7chJBJPi+y002uaGNWmZZ4gzXYF0Bp7BwEg9ik2a5pFNzKTntqNcW1ASZc3bw+s90LimuYxzHOY4WIbqMh3UCO5Qb2EmTJNrnsIV4og5UV4NrTIJPXkp7g8qY4DUS0bF3EHa0+iAoljGar65sIBbHJnrsnOGxLbGBcQLQd5JMnaYXScvArkvPQJiMtawg8hLsYQbJ1isY0tAdOrmDMH181nMZVYGPku120mRpAm8jcqmNy8kajKWgBtQgw4EccorB6i/SBJJAHUkmyAY5xuT9k89ma7RV8TA/SNUuEhmnntxfsFWWouivG2kz3CUXucwgbvIE3Jcwai3Te52AIutZhcYyq2GAtLbFrpaRc7t4uSLH83CLZj6dUSdLhIIMmTazrix77qvFU6FSrTOvRUkGZYS7s6Lz5rBKdvao08OK+V2IMrrObjHR/yFxNjb0tCdPxYA1T8PGtrTMQNJd/Ze5zldqho+Go6wcBvJv3SBnss8EOqvc48t0vjfYu6fJFyhPYI45xVC7MccXPMkni5B+vKgzFsA8Mk97JpjMhmSTIGqdNnG3ga1ptpAEJHgjTGoPp6iRDfERpdO5HIV4NPozzxpdl/wCKdAO/T/Khq1ap3aIHz8Sqc3TLt42HE8QFZhnsMhx0uFOQACdT5vJ4VmqRFK2VGmuUgCvVMexZRRFThcuVBZdnOCsoWiFy5cK+hjiWjQLdPskeI/3Hea9XIvoT4btkqm4/nBTfPR4meTPqTK5cmj4+4Z+5BfskJe6eg+6uyRoP4hpFgXQOBc7BeLln8S+wuT3MlnJjDAixOm/O/VIaDjpN+fsVy5cuiuH2sIyoTXYDcTsdvktlmHwu8n//ACFy5Sye5GqHQt9hj4cT5Uz6y660uYtHvDb8h/RcuWbJ+q/zwjZi/SX55ZmM0w7Pd1XaWza8CdxyleH2Xq5a4dGDOUZj9lW5x1m/A/ULlyrHsn+0uruOspPiT4j5LlypEXGU1Co0SuXJcftZpkal3+xVPMME8xpbaelyqMrPjp+YXLkr9r/PBn/d+fUe+27j+FHlT/UI/Iq7jQwxLnHVTvJN/A3fquXLE/019/8AR6ON/Mx3SEi9/BzdfP8AFCG1o/qd/wDa5cu+G7f2I/HftFVY2H/kqh8TPI/dcuXp+DCgtmy5cuU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AutoShape 4" descr="data:image/jpeg;base64,/9j/4AAQSkZJRgABAQAAAQABAAD/2wCEAAkGBxMTERQUExQWFhUXGBcYGBgXFxQVFhcXGRQYFxcYGBUYHCggGBolHBUVITEhJSkrLi4uFx8zODMsNygtLisBCgoKDg0OGxAQGywlICUsLCwsLCwsLCwsLCwsLCwsLCwsLCwsLCwsLDQsLCwsLCwsLCwsLCwsLCwsLCwsNCwsLP/AABEIAMIBAwMBIgACEQEDEQH/xAAbAAACAwEBAQAAAAAAAAAAAAAEBQIDBgABB//EADoQAAEDAgUCAwYFAwMFAQAAAAEAAhEDIQQFEjFBUWEicYEGEzKRocEUQrHh8FLR8SMzYhUWcoKyov/EABoBAAMBAQEBAAAAAAAAAAAAAAECAwQABQb/xAAsEQACAgICAQIFBAIDAAAAAAAAAQIRAyESMUETMgQiUYHwM0Jh4aGxUnGR/9oADAMBAAIRAxEAPwD40aRABIIBnSSIkDp1VtAfRb72lwlA0dTmktYA4aWmmQ5+p5YdRkEBzZ8I282jIPxDXMpNFJjDTaWuc2dVUkzqfPPCpFCSLKQsVfTpQL7/AGXYajx1TSjhQ6oAel1qx4XN0Z5ToFFMjhGUmnVDTxKqpsIcQO4/sj/dmGEWkQfLlasWG3/BOcz2ZaZ9P7qnBjxi207guFgb6RfhXtpuqQxguTt2C0mAy+mwNMDWCHRMhroAdveDGy0Z4qhItIlk+btcWt1Au8i3V1F17mroxGHLQSCHD0nY9xqKpzLLaZBIIZv0Dflwjcqo6abL6jBg7yCeOyxvWxouxRnOZHVopkzsTzO0D+cqijkznNDiZcWucRN52YPp9UTiqtKnXMMJJvq4v0H9kc2u2A7W0DVEzME3uLlvKZs4hl9Q0vAd5gmCLx3UfaKiKjATYtNj2PCqbjhUrU6ZeadMn/U1ASHA7kjcbfVDZ1Vmo5rX6mNPhIsD3XXZB4Xy5ITsowUYcpaYLb8/Tp5qyhTGyPwVPewPcnb0480Y8fI7YlOAILgGbEROxlD4zDAAll952WhfRLZa3aHeIknxTt9Cq6WCYWgOAv8A07TefWwTtKgqRicuw1E4hn4jV7mfHp3hC5ph6YrP9zPutR0at47ra4/2bqAF4YS2Jm3/AM7qGU5DTqNlwImW3iJ/qbbj+6xSw7s0RzJowJprW5Hk7G09Zg626TB1McwzqIkAiQW7o3M/ZrQ0uZOoFptxA3HMndMsiJe0GpEtgEwBYcn+cJI46lsMsny6MPneSmm86QA2xDQ4uIB21OP5j0Sf3ZvY237ea+tYnBmrUn8jQdrDYiT1N+VXS9lGEEQSHBjSbgENFrC8910sNC4s3JHyxlNXHCuidJjrBWqPs/8A65Y1roBiDvb7cjsnVTKzpECAABtaU0MF9nTz8WfNCxMcqy9r7uNhILY3t14/ZaD/ALadVrFlNuo3MWGwk7oc5c6l8JG8mPiNtr2hL6LT2N60dAf/AEUNLYMiCC6JcCSC13SR6KNGs6TTqfGNo2cN5EbbLqmaBhg3I302j15UsLjBVfOmC3YmJIPEpaSeinYty5hNVzton6pg50CbwOg1GeLTcK7G4QvswwdzHPpKBOVQbu1EbTLfnyu6OGOX+yLq9NtUVqDdcmDLSLkXE22XJHUwjgTZ/wD6wG3vYdFylTHsa4jE1amokmCLtG0dL8IOlhZK01PDtZBcNxHaDshG0BqIH8C9RfCVsyetZPLcpqPHgYSR5X+aY0aelwLhBFnAjhMsor6Q3SUbjsOI1OEjtvfhbISrVHny+IfKpdCDCYdrnzwCfvCOZgjpMRJk34arssy03cZAHbdGU6Ic4y4Nsfi2ECw80qfEE526QgxWHmHRphG4TN3khrgN2gHo1u5tu49V7iGEz0Cvy/Bs0FxIDjZvWeqE25FVPiti/HOqVnkNbabNGw8yr8RTdRoBocZ1XItv0PS31WgyvCwx8kmAAPFaNydHSIul2fYf/TMmLgjkA7gGPhMNj1UX2WhKxniKLKtMEgGWtJgXuJDh07pBXwApExIkbl7YN+BF0VkmYgOAdO1OmBvAG7vrt0KaZo1rWy0NdBIuJg8/opJNOh5NUJW5UXs1CLdT/IVNbKyJII0iefonmWua1tzc7elxcX9FPMKeuRBJibDbpb7iNk3RFSdibDYcNF1VVrFsgbTP7IhwOyFqYco0PZU3EGRJsLfXlX4WqBUB79SfW6lhcI2QX/DIkD4iOYVWIpeJ2gO0ydM3MTaSOUGztM12CxGptkgq4cU8RLZMGzZIDS7ciCOpsq8DjXtEA788pxk+XNeDUeZFwQ5tiZmQ6f0Suktk8eNxloniKoaW6abnAtmzHNDSd2mee4KlhMspFpcARrF2m0Twj6lZlNsiwA6kmB0BmEtwGNe9z3T4bwD14/fzUuzRor/GU8PFIh5G82I+puVXVxHvQYJIIgtcwNOxuHNPFrK5lVwqllXTJ2iIE3iQnWCogTYfp6Ltdgb1oVZNk7Jn83A/Tm6c43BNIIO3lBmYI34gfurcNUANoP8AOF7WqHzuipNsk9rZlcXlMExPnss/jsnfx+sfXhfQsRoOxBO8emyRYt41TExwtCXJbIepK6MHjMv0wCLjkxPlPKRY+q9rgGy2Pn0C22cuEmGi4dMdTsR0WcfRDqup19t7Am254Cz5MXhG/HktbAMZQeNNRvxNiRFvl87Kf/Vmm7hYtLoJBIIIBbfeeE9q0BYi89t56A+RWOzdo94dIgdIDfOQFHLj47LQlY4bjaREhw9XaT8psuWZhcoWUo+jUaeojcwZiJVv4TgkCeoOyYYOi2XGfdsHAkud2lXUqMnmJ/l19E5o8F5HZRQwhbcRHWf7p5g6Wpvi/kdELWoODQS06TsYsUfQru0AwLf4UG76JSvuRIUjwY80qxI8VyAe836JtiKpLTG4F0krXMoRGgrOZTAuXN+RhXsaABdsgzN/lsqW0T+UwfmEfToH3Zh0/wBTTv2IKfkqHaZQcYBMkOMEDgQeEqxlF9VxcSDa8HgC1jcrQHLmtYHNOqeHBpjtcfVDYzDTJA0tMeHuB0CRyj4Q8G0xLh6el14t6pvSbIQgoQi6DoUyz2WUqACOwONdT1aQDqEGRKqpttKmXABI9jK0A1GXXpaIUqzroepsiAGe1XMYY7KDRdGNYgwgRo3smeTuh4D36WCbxMeXKpp4QkyvMRRLUj6HRLHYuRpMkGBI3MGdj1sjMMAGjS2G9A7Vfm/J3+SQvYSj8DjixjgbkRoECLRuB5JUhrJ5jSAeCJBEEg8nqD0RGCx9TYTz3N3TI7oAO1HzMwNr7wmWBwpOwJ8t1zgBz0MaJdp1Gbkg+fdXl94tuJuI/wAK91Qizwbi5A/UdkNVpSXG2lwuRfS4bGOiVIVteC+lTpDUXHrEbh0fCe1t1nnURJBntPQ3RdOp+U7gm/aCPX90HUeN9lohpEntizHYK1+ZI/RZvGYYg/y19lrcTWMNAO0xaQZubckJJWrXDjIAs3w8/b0V+FrY0JsTVcNULCDOm1j22idklxGAX0XA4/3tJlBzG6WGZAu6epUs5yqi9h0tDHgWItMcFZJQT7Kv4hQlR8uOD7Lk6dS7LlL0UaeZvMowwc9vvKTnMeHNBlw8X9QI3uFosRlbWUAA7S2dRLr9r7cfZGeztamaA90CCAS0OOqCRpqNHrf1Vmau1NgtaQA6NQ8BiIM+YWhzblR5zglEzlPEvfTaxxlgPh6ImBH/AI79z+yWCoQTtM2AjTPaLQFN+IEEDYQPpf6rQ40tGKVylstbWh5P5dj5FeVKbWOdIs4W7Hqh8DUM1D0afurcKDUogO34MJK8laoHALSpNqFpup0qNpnxCxn6FQxQPVM0vA0XbpjHD4xpELzEAHZJmAq6nVIUqK8PoHVg0xpbpgAG8yeShy0SoiuSpjZcOgmnUEL2EHT3TlmFgwlejgI4e0oWpQ6rQnDhA4qigmESsoEIqixXgLmrmOi+k1U4xisY+FbpnulOYp9yFTXoQtFg8r946BA89kHjMGWkjpZFSV0GtWKcM2LpzgcZAKUvZBU6UzARYrNKKmoTMIYVYk7HiNvUcqnDV4bBggmBcAjvZWHgc+VzddTJ6RCkJfqIAtx179LIPH0ORBHS9v78I9zdBcwiHdzIFuypw1YF0PB7Fu49EydbQGn0ZnFyDJuel7/VLsWxwGxA6TI+RNlrM9p7ECQBEjf1HqstVmTJ1AdzHS6pbnHsaD/gLy+voAk7bkeKIuBYbIzMM1ptpgAS+PKPPj5SkrhAMR6T/OFDB4WrWqNpsGpx2Gym3SH9JTdg2snhcpYim+m5zHCHNJBHdeJeZXifRvZLMnPYWPiKUEGAIAaRBjc23Q2d4nXpawkt4Fzfk+c3WowmWMaxzA0DWZdENk8pT+Eo0nFuozqsDGoCLX2XY5x5NoyZoSpWwPLcpDqIvFRzxaL6Gg27STM9lZj8k0te9rZLnNgAgBoAvH9XHzTOZkieCdyBFh8O25XlbFtp6HVXadYdpLSC0EdYFhJFpTOcrO4xaqhAcHpbDmlpPHBHbqj6NXTppi0EnjaNvqlOJzBznEudqcdzMj07KeDqEuaZ23Tu2tmdx2MKmHbq1xblA4umCTYxwdrI+njdWpthOyhjCSBqMkAD0CVN+QrsSMEIrD4eVTWI1JjlxEiTARZdMnRy7sjcZl9L3bdE6vzSmmHYAIEmxMi/l6oTHsDRPyWflbK7SM26hBTehUJF9+qXVn3XCtAVWL2MH4iFS+uCg21iVbQoOdqiLAkyYsOnUpdIZIs0KpzFJkq6gBK4INpMo/CnqrRhuShS/SUAjdkcKjFUgQh3Yqyo/FkpUmNaBa2FuosoN1XsPIlGh8hCVmzsnsSg1l4lw2MHkAdbb22CraAQCN4uOBeBb037oVpsrqJ2Rti8UWfhjuhsVTg2Nx08z9QU3a8aDfbj7z9EurAajtz8QPJPI8iE0Xok2+QsxNTU8uj4myYI+JoPiHy2QOJpsczXMTaw2MTBHRXV2S4mFQ+jaPomTookKah32VP4hzCHMJaRyLFHYvClpuITMezFU+5MEsqhp94Gktbq3Du4+qWTReLMw+qSZNydydyvU1xWStY9zHPMtJBtGxjYrlPijvVifTK+cMY8MdbUYBF47ntcIXNPZ8l7nB0GJg3a7ix4+qTe0IhzDG4O+3Bb9CPktjQxTXtY0iz6QqNjdp/MAOgQleOnH7kkvVbjL7GXojE0jLJEdxHyKU5g4tLmXaLEtJBAO9ui2OYYPV4CHFx6EjUNxBHZYvOKBaNfu9DNviBv3vPCtjly2QljcNC9zlChjC03v0v/AGRmPfQ0UvdOOuPHq29EpqgE2WrErWxJrdD7AVg8OdqA0xAO7useSMqVZCzmBdEfQfcps+uICjOFS0PWjmkB46SmNFoDryBvb7JQx8uTSk8QlaObHeFxYvpPB4k2sCT87d1DG4thbA42jb5cJDUeQLGJsq2VCpenuyqlaC6zZ2VHmrGVbL1rZTHIjTieiOp0h5oZlNX4d6RjqQwo4cFD1cNpPZH4V4V+KphwU7aYwAyqObpfmDNL4HmjalGEvxAJN06F8nB1lEL0G0FRD1wyPSV7wotuUQcNZEVgwExZEspth0uIIFrTJ6dlL3MIWtU4R7ASbiiNv2PYqbq0tI4JJjpJJ+6ECs0ogYK5F0MOwtDog7X2JNhB4MqulV928OABImzhIv2VmGxTQIAIJmSN54jpf9Fzs5BOHOiuPDBIHRxi14/pBmVpKeYzHhBDuGGI424KzGKx2hw0kyRzBAGkT5bfWUBgy4TpOnxF9R7iCSP6WjqUkocux8eTjo2NZ2Hc4mpTaX8l1Jhd0uYuVyx1XPXAkNYS3glxBPpBhcl9Ap6qGntBh2mn8Qa4SWh0gODReDtcER1hKMBnrWVKb3Aj3NMtYBeXkRedgZPkp5tjHPDhJ0ai5rSZ0+qzxN1qjDVSMKnbtH0mj7QYd1Ci6q7QXgtH/FzLE6hs3v3WJzx5qVnQ6WgAWMtnSJ0xYpdTpkkDeOg6pnQphto/n2VseKON2hM2dukBvw5gAXPVU1Kd43sU7wFMVC5oMOAkDrfY9N0DmGDexzXOsHTaQT9PMJoum0KnaTYEyk5kSDe9+R27K4PEBV167nENMu02G8AdFzaDj+U/zsjGNbl2NJuRKpUjbc+Z+gRmDxBLefVUYaQ8OBLXNIN+oR3vNby5xu4yTtcqWWXgpjSo81ulWsBRVKgPNM6ODBCzuRTQjpgl0AEnoEfhxBgiOq6lSdSqhzdwbIjESXFxuTcoWG1RKo2xgJYal0dTqwR0QGII1ujaSuSOiwmniyExwuNJslNBwaWuiYIMHlFuxQfULg0NB4CRofVDZ4kJdXai3VhCDqVW83SxC1YJijeyqDV66JtspsITnJUSw9MpvRZa6XUKolMX1xpSsDIYlwhI686k1oN1u/dH1MK34rSZE235tPb6lHkkBJ0ZguhSbVU8WIddDpweC2u5BFpBV0yvHlMLdHkyUfldGXiHBruJbqntG3zQVFic+zoqF5DYLBdwItt13G3rtyulpAW2PDg6X5sPTJgSfhkxvp4XKf4ao7xCm2DtJiy5Z9fX/P8AZp3/AMf8f0YfK2Uqof7x5bDZbHJQlDAzO0+SCwjzNrRH3TXD4kbRc8/pvZehKLT0eW5NKgeoCyNN7X9RPpZDNxM9kfinh8tbLnEE6WgkkCTYdYQGGwrnUy9rYY0hpNgJO1+fROoqtnQbaujWezNRzi0e6a2GzqAj3mneSTco3Octa8yNN26QTsJBIkem6DyvMWYUGjUuRtq/2tJuC0/E39N08qU5mIAjs6xEtIPSbT3WJyana0jW0uFMw2Dy2aopNdJuJ2BdBMCeJtK0uX5OA0F40y0scDuHHm+xA+yDwNGarYsQZnyTqvd29yZm5knnT13T5JW9EsUvqKsXl7WYd+hhcdQBfAJaN9+DYbbJNTpWnotPWw7nM0A1WOYNTraWlp2i8pE8DRb1XRqgybTSPcLVCc4SsFlqOpzoYCSdgFc3HEJZRsemujRY0CQpsogtBWc/6kSnOCxUhI00dX1PMTR3S51G6bVTKXYipF4TRtnN0UP6L1jlXUMnuol0I0Pei99YqtrzKHbVRFCsNuUzxtIWOW3R49pKup0SV57xGYGsGuBcJANwpspZGjhCpVAQjnYlrnEtEA8KmuLJUK2Ce9Db8q1+bmTb+/b7/NLcUTKFe9O4pjKVF1V95Kg56GYSSrvdlGjmX0KMqwYW+yLyqiS4NI3EynH4PSH7TFvJByoi7fRnRTuATAJueihmTSx7qbKmttj4Zg26cqzMGkgkCw3UcvoAgECD3Nvnx5dk38hUlR5hc3qsYGtdYbb9Z6rkS3Kg6/XpsuS/KHkzM0qZm27nAfOSrsyomm/S43t8KFbUuQeP3Q8l3X1XouO7ZkSbNp7H4XDyKvjL2TcGQHbCW8iDz3Wqq06D2OpkMAd8TQNEm3iBGzrbr5zlePNFjg1vjMQ6YAA7fz6LT4XNHGQCHDT4n2guiS0CL8lYM+Nyldm3BkUY8RtjPZ9lakKTiHBse6e1wFRg6En4htYpRkGFr06r6FXVoDTpJu3cxpPS/oh/+52iYp7gBsy2/WBsrvZrN3VXv94NiAHDVybi5KVRyRg76/Ogyljm0l2HNwBoF1R0uAB2HS6VVc5c74RBmbSStHmmOZTY7WTA3AEncWg83C9y4UH0y6i8aTvNPTBEG9rEWSLJS5NHP4dP5YsztIP0ufUc/SbaJdLp2twJQb6bmO0xJiSBJi3K2jcEZtocSLQYt+hQWNy0hjixulxEOcIPltdFZ02B/DUjDMadUgkeStFJeEEEgiCDB8wvC9WEO0AFH4SoQgmJ7g8D7ykXAgaNwdyldJbC7fR1PEqnENk7ISq+CudiuspoKmRyxbVopquIJ8oXPZLVF1WT/L/uisO2Wqk9bFxu9MVEkFHZdhXPdAFpAJAJhV4incALQezWFaTMuEQTJhrhcX9diuyzUYWNii5SFmJwrqZh0Xn6K0Om6e53p0kvHQWIuZ8tplC5blzS0OJ3kRyCCCCOxFll5atmlq5Uhe18Kx1eyY5lgGhj3NEnULzGkbmG8jhIi1FNMVqjytdBPYr3vPAUn0DAO8if59E5xXWY0EaSSIHEX5CJpMafPvZDM3U21YXJAbY0y/mTGnaOUa3Eh2xv+qz34i9irm4xtnCZnxDsucLJXQTi6A0Ni2r4r/QqRJYWNcPCN4F4XuJIfTmn1kz+qrzqvdpF5C7sXyD1KwBIDnADYDaOFyIw2Ga5gJ3K5HlAFzEftDlHujqBMOAgAEwA2XHVNh59UAyj/pipqbd2nR+fadUdFt/aRwFMlzdQ+EWIG5jY8QTHdJMryhtSmKhcGk+8bHQgN0kfN3nAVo5U4rkPKO2ogGHpjcp1k9F4cDpcWg2LXhmkkXImxMIXO8rZTa+pqdu1rQAdIcRJBJ8iVf7JvaXSWGWg+MHe8gQbDz6BLkacLQmOElP5mNTlFAOJaC4f89wd5327pb7RY00mtFLwkmSdnW2joOyfGTqcBIAc8k7kDY+U7eUrMe0lJr3MNOSzSCDfcgat+4UYbdM0SaWwvJK7q9F7apLgDYn4oIkifnCFZXrYKp4TLDuCPA8dHDgx/ITX2doaKUSNTjqjmBMHyMBG1KAfLXDUO5G0SJngW8oQbVteAxvTQub7QBlQw/8A0ns1NZ8fuqg2A6GZ+a7FZ/Uq0QJ0vDpmmS0ObGxAO8pNjsKBVLdLWi1mu1t24cvcGWhwB8kVjj2CWaXtDcJgy6+53K8xtCGaQ1satUx4toieieYDSJ0ibGbwROwI+aNGEpVBJFuoMAXjfskc6ewRTe0zItw9u6kyoQtZVyFrafhOo6t+0WCSY3BFpIiYta4ngJo5Iy6BOMoe5CjMKmqC0SQPF2vyhGNOkP8AykkCd5G8DkLSZflNRr9bXDQ6nLgQRPi+EzuQQpe0WGYxoDgTawaDY6d5G37KilG+J1NRszdJwJTCi8NEz5hJmM7qdXwNsf8AKtwS1ZKVy2j6Fl1Chob4DvqBu4hxA25Gwsq8Xk7XsPunQ9pLmEHxCTJYZjw9DusfleY1NYkkud3EuiwZLrNG568cps7EYx2pobo2F2iW9LuWSeJxl7jXGacaa/8AAusKtah8EOa/xNPhuOYPcn6qdPGspNDAfEPi89yJ6o3KsSWsDajmmqNwCNRtM6fKF5hMJQr6nlo1gnVrG3QyD2SudWmtHcL2nsBxmLD2+H4R1aAQT/yG+2yTVLla+vlIiAIiQIghsjcN6+iy+ZURTfpgiANzM9T28uy7HJPoGSLW2X4BkiImLgcz57KysBYTqtceHqTJje9rJZTzMsgCIn5+ZXmNzGWiCJi9oi8+nkmcXYtFOKrS4/2iyEcTMKx1Uvl1pEfrupsoFxFogXi9xzbsqRA2kUvdHHpsvcOSDYefkj8bQa4Nc25FnDqRyh3UiBKdN0SbT0G0ne7Lb2duOiHzc6Q2PhJJHbqEBUxB23HRFsw+pt32EQ2Lmd0K8g9pbh8U4NEFcpsfAA6LxD7E2MczyqtWo0tTpIu/c7ne3b9VRSzagwNa13hbAnS4yOoiJR+K9oWe5NRrS4CGuHwEExI2Nr7q6jk2Fq0mvpsaQ8axMNdEXFjpMHcDbZI5UvnRqUE/Y/8AszWZ4/3hbTpyWnwjSXjXfZ9N0w6/WEIzMatBr6bYYSTqkDVwC2TsLcJ5nOSEXa7SGkXMt92AJJYwRJtcrG4glxJkm+557qkakhZJpj8ZtUqljnGXBhYT/UDIkx2I+SOpUBIZqmAYI2kwYv8AdJ8uzFooCl7sa9U+85joneHqjRJdokaZcAWkzvIu02RjrwZfib+oRQxZZVI/M4w9xAMM6ADbfdXYjMWQXMAqQSC10tdp3Do5EaphLMTV5Mu32ggR8V+kQUHRxml7XNu4GY+h+i6WNNpnYs0uLQxp4drpIbEgkf8AGLmOvT1CVYhwa1pLSTqIcQLSBZur1v8AsrKmJN4dHxEaiAASbkdeAPXohsfUDgwB9QEC7dJazkiATPqRzKo4Uti45NzGmCzkaXCPykC8aehHe3pKYZb7QlxuGBrTEkgE26E33WUo4YyANzYAczwjsPhSym9/u2P0OAeHNJc0EW9DB+SzyhE3Q70fSMBiBAEgkmQfI7FA5jgy2kSwkEVC6SY2Ei/N1nck9oGl0VBpaT8QvHTyWizLFNq0DpIc6RsR4hPHdZXjcZGhzUoP+Cz3mqm0nprH/sNvms/n+JEOHvNL4ABAmRzPSfsm2IrupUmT8RA9LWH86LNHAvquJi3J/sq4lWyE5XryJNUAfrG6prVZtwtvUy+kXDT4S2mGNDo5B8TW9ZdO/CzGdZI9rw2izVDbwQ5xcCTtNjEWHRa8c4t77FlBjPIaNNzyHCRHLQ5sd5uP8rR1A7QakgNE7kyQGl0Cb7D6rC4XGVGNcGuLZ+KLG02PI8l7UzCtUkucbuL+wJbpJja8fVS9NyfY3JRQ3yCoalbXBEanG30+ZTx9NzX+8pbjcWAPB7GVl/Z7GljgwjZ3UtF7S6NwJ26p5meaUwzwukuFvC0jeIcHXbt06IZcb5UhIzVbCWZw9sadgXWJB8JMgbWi9+6zObYtznHUSe5JKv8AxYjdCB4LxN5N/Kbp8eOK3RKWSd02Al5XYZge4gu0wCRzJ6InE0WmqQDoYTYul2kd9Ikp3XyNjqIeyCYYNUEWH5gB1CWTSNMbaEYwzmG4b5OO/wAkXRqX8BDZ3G4VuBpAahUY4kN2cLi8TG/I9E2w+QEgFzgwSQQ1o62jm4hNziuyEoyfRVgsKXkMBbJMzdB5nALgXCR0H3RGOJ0TqgfkAsT3KUNYXC5k/wA+aMfrZnS0Lywl1nSTt4Yv3KaAEQDvAXhw+kSCq67YgzcgDnjdO9lORddcgPxh6L1LxDxZosJl4bQ0OvqnVEESQRHpZJ6OLq4P/TcXaRUa9hEbD/cG/LS2W7fqjsvz9gpgElr2CQGtDRGsQ1pm7okyUhzrEmrUL/kdLWujcatNiRtKRRbb5FeSilQ7xXtm51LTobq1EXBINP8ALsZDhYWskGWYM1HgFrtJMEgGB324QeJoOYQHCDAPWx2TLJ6zhGkuBAix4JvY26qkMaWok82WTjdhjclc2RqYTYtdJEkflvYEjqrHYYvaXMdpqt+NriBJmxa7Yz0RdbG6QR7w6ehaD81Vh85cbOezabt//PZHjKrMaySexecQ+pqYGw8gzHLhN44MWKAo0XNd47DczuBbjrx6pz+JbUqtMMaROwjV5nt90TXeNDpIE8mBPqmT6spza0l2IjUJcHbQZEcWgDyCIbWLjL3OcTa5JJ8pTPB5a3TIdRdqH9Rt3uZBRmJoOcynT93S8IOkh0En7pXO3sdSgSynJ3CRWaA1wBFnamuHcRG/B6Js98SBYOBDvg8XTvuT5JZl76lOm8OZ7xw2GoO0iZtq+UK92Ooh7xLgGsBeYF3GPA2Nub9is04u97NeLKmqiRGT0i06YaSBsW79x/hNMgy3Q0iZl0zxMRb5LKVsTUeGuIIpEkNuJJbcynWX1HNovJnTu0dIkkgeUn0QnFuPZ0ZJZNocZvVY2mS+4HG8/wAKS0s4putAb53m3nCt9n65xLarKm4I0mPCQWmWHqgs0yBoM0vDEamumJ7chJBJPi+y002uaGNWmZZ4gzXYF0Bp7BwEg9ik2a5pFNzKTntqNcW1ASZc3bw+s90LimuYxzHOY4WIbqMh3UCO5Qb2EmTJNrnsIV4og5UV4NrTIJPXkp7g8qY4DUS0bF3EHa0+iAoljGar65sIBbHJnrsnOGxLbGBcQLQd5JMnaYXScvArkvPQJiMtawg8hLsYQbJ1isY0tAdOrmDMH181nMZVYGPku120mRpAm8jcqmNy8kajKWgBtQgw4EccorB6i/SBJJAHUkmyAY5xuT9k89ma7RV8TA/SNUuEhmnntxfsFWWouivG2kz3CUXucwgbvIE3Jcwai3Te52AIutZhcYyq2GAtLbFrpaRc7t4uSLH83CLZj6dUSdLhIIMmTazrix77qvFU6FSrTOvRUkGZYS7s6Lz5rBKdvao08OK+V2IMrrObjHR/yFxNjb0tCdPxYA1T8PGtrTMQNJd/Ze5zldqho+Go6wcBvJv3SBnss8EOqvc48t0vjfYu6fJFyhPYI45xVC7MccXPMkni5B+vKgzFsA8Mk97JpjMhmSTIGqdNnG3ga1ptpAEJHgjTGoPp6iRDfERpdO5HIV4NPozzxpdl/wCKdAO/T/Khq1ap3aIHz8Sqc3TLt42HE8QFZhnsMhx0uFOQACdT5vJ4VmqRFK2VGmuUgCvVMexZRRFThcuVBZdnOCsoWiFy5cK+hjiWjQLdPskeI/3Hea9XIvoT4btkqm4/nBTfPR4meTPqTK5cmj4+4Z+5BfskJe6eg+6uyRoP4hpFgXQOBc7BeLln8S+wuT3MlnJjDAixOm/O/VIaDjpN+fsVy5cuiuH2sIyoTXYDcTsdvktlmHwu8n//ACFy5Sye5GqHQt9hj4cT5Uz6y660uYtHvDb8h/RcuWbJ+q/zwjZi/SX55ZmM0w7Pd1XaWza8CdxyleH2Xq5a4dGDOUZj9lW5x1m/A/ULlyrHsn+0uruOspPiT4j5LlypEXGU1Co0SuXJcftZpkal3+xVPMME8xpbaelyqMrPjp+YXLkr9r/PBn/d+fUe+27j+FHlT/UI/Iq7jQwxLnHVTvJN/A3fquXLE/019/8AR6ON/Mx3SEi9/BzdfP8AFCG1o/qd/wDa5cu+G7f2I/HftFVY2H/kqh8TPI/dcuXp+DCgtmy5cuU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66" name="Picture 2" descr="http://www.stihi.ru/pics/2012/01/17/7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56792"/>
            <a:ext cx="5924550" cy="36099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http://bestgif.ru/_ph/9/2/8877251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1920" y="260648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СПАСИБО 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 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ВНИМАНИЕ!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tto.net.ua/old_site/img/newyear/1290274239_CDEEE2EEE3EEE4EDE8E920F4EEED203031203031.jpg"/>
          <p:cNvPicPr>
            <a:picLocks noChangeAspect="1" noChangeArrowheads="1"/>
          </p:cNvPicPr>
          <p:nvPr/>
        </p:nvPicPr>
        <p:blipFill>
          <a:blip r:embed="rId3" cstate="print"/>
          <a:srcRect l="7475" r="6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908720"/>
            <a:ext cx="2304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_8487d_5fe51c08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71018">
            <a:off x="4220204" y="1384467"/>
            <a:ext cx="1348475" cy="1525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lafannette.l.a.pic.centerblog.net/0fdce8f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8640"/>
            <a:ext cx="5904656" cy="62483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tto.net.ua/old_site/img/newyear/1290274239_CDEEE2EEE3EEE4EDE8E920F4EEED203031203031.jpg"/>
          <p:cNvPicPr>
            <a:picLocks noChangeAspect="1" noChangeArrowheads="1"/>
          </p:cNvPicPr>
          <p:nvPr/>
        </p:nvPicPr>
        <p:blipFill>
          <a:blip r:embed="rId3" cstate="print"/>
          <a:srcRect l="7475" r="6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908720"/>
            <a:ext cx="2304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_8487d_5fe51c08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79816">
            <a:off x="4558640" y="1799800"/>
            <a:ext cx="1348475" cy="1525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rodnye-igrushki.ru/Sites/shop/Uploads/lyschy_virasch_sport_022.25DDFFC80EFF4CDDA1FC7E9BA5CF3D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2656"/>
            <a:ext cx="4608512" cy="62667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tto.net.ua/old_site/img/newyear/1290274239_CDEEE2EEE3EEE4EDE8E920F4EEED203031203031.jpg"/>
          <p:cNvPicPr>
            <a:picLocks noChangeAspect="1" noChangeArrowheads="1"/>
          </p:cNvPicPr>
          <p:nvPr/>
        </p:nvPicPr>
        <p:blipFill>
          <a:blip r:embed="rId3" cstate="print"/>
          <a:srcRect l="7475" r="6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908720"/>
            <a:ext cx="23042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0_8487d_5fe51c08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108943">
            <a:off x="3828043" y="1452040"/>
            <a:ext cx="1348475" cy="1525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0" name="Picture 2" descr="http://orshagorodmoy.info/55/55/55555/Vjatskie-294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300</Words>
  <Application>Microsoft Office PowerPoint</Application>
  <PresentationFormat>Экран (4:3)</PresentationFormat>
  <Paragraphs>84</Paragraphs>
  <Slides>34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Бойченко</dc:creator>
  <cp:lastModifiedBy>Бойченко</cp:lastModifiedBy>
  <cp:revision>40</cp:revision>
  <dcterms:created xsi:type="dcterms:W3CDTF">2015-12-22T10:11:22Z</dcterms:created>
  <dcterms:modified xsi:type="dcterms:W3CDTF">2015-12-24T12:56:11Z</dcterms:modified>
</cp:coreProperties>
</file>