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74" r:id="rId14"/>
    <p:sldId id="276" r:id="rId15"/>
    <p:sldId id="277" r:id="rId16"/>
    <p:sldId id="268" r:id="rId17"/>
    <p:sldId id="269" r:id="rId18"/>
    <p:sldId id="275" r:id="rId19"/>
    <p:sldId id="270" r:id="rId20"/>
    <p:sldId id="271" r:id="rId21"/>
    <p:sldId id="272" r:id="rId22"/>
    <p:sldId id="273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1" d="100"/>
          <a:sy n="51" d="100"/>
        </p:scale>
        <p:origin x="-122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9"/>
            <a:ext cx="77724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транспорта</a:t>
            </a:r>
            <a:endParaRPr lang="ru-RU" dirty="0"/>
          </a:p>
        </p:txBody>
      </p:sp>
      <p:pic>
        <p:nvPicPr>
          <p:cNvPr id="6" name="Picture 2" descr="http://images.easyfreeclipart.com/1120/use-this-clip-art-to-organize-decorate-and-advertise-your-vbs-112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2928958" cy="1097406"/>
          </a:xfrm>
          <a:prstGeom prst="rect">
            <a:avLst/>
          </a:prstGeom>
          <a:noFill/>
        </p:spPr>
      </p:pic>
      <p:pic>
        <p:nvPicPr>
          <p:cNvPr id="1030" name="Picture 6" descr="http://images.easyfreeclipart.com/135/car-clipart-5-2-3-4-1354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071546"/>
            <a:ext cx="2500330" cy="1087644"/>
          </a:xfrm>
          <a:prstGeom prst="rect">
            <a:avLst/>
          </a:prstGeom>
          <a:noFill/>
        </p:spPr>
      </p:pic>
      <p:pic>
        <p:nvPicPr>
          <p:cNvPr id="1032" name="Picture 8" descr="http://www.clipartsuggest.com/images/68/animated-images-train-clipart-best-RZTHqP-clipar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643446"/>
            <a:ext cx="4286280" cy="1824234"/>
          </a:xfrm>
          <a:prstGeom prst="rect">
            <a:avLst/>
          </a:prstGeom>
          <a:noFill/>
        </p:spPr>
      </p:pic>
      <p:pic>
        <p:nvPicPr>
          <p:cNvPr id="1028" name="Picture 4" descr="http://diysolarpanelsv.com/images/big-boat-clipart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714620"/>
            <a:ext cx="3000396" cy="1788316"/>
          </a:xfrm>
          <a:prstGeom prst="rect">
            <a:avLst/>
          </a:prstGeom>
          <a:noFill/>
        </p:spPr>
      </p:pic>
      <p:pic>
        <p:nvPicPr>
          <p:cNvPr id="1034" name="Picture 10" descr="http://www.clipart.net.ua/images/clip34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643182"/>
            <a:ext cx="2476518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ulinoriya.ru/imag/8/raketa_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721589" cy="5791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s3.amazonaws.com/s3.timetoast.com/public/uploads/photos/1793501/copter1.gif?14737699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6096000" cy="2495551"/>
          </a:xfrm>
          <a:prstGeom prst="rect">
            <a:avLst/>
          </a:prstGeom>
          <a:noFill/>
        </p:spPr>
      </p:pic>
      <p:pic>
        <p:nvPicPr>
          <p:cNvPr id="23556" name="Picture 4" descr="http://static5.depositphotos.com/1000410/466/v/950/depositphotos_4664774-The-modern-military-jet-airplane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714752"/>
            <a:ext cx="4672009" cy="2543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Квадракоптер</a:t>
            </a:r>
            <a:endParaRPr lang="ru-RU" dirty="0"/>
          </a:p>
        </p:txBody>
      </p:sp>
      <p:pic>
        <p:nvPicPr>
          <p:cNvPr id="24578" name="Picture 2" descr="https://www.firstpersonview.co.uk/image/catalog/phantom-fc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4999647" cy="3214710"/>
          </a:xfrm>
          <a:prstGeom prst="rect">
            <a:avLst/>
          </a:prstGeom>
          <a:noFill/>
        </p:spPr>
      </p:pic>
      <p:sp>
        <p:nvSpPr>
          <p:cNvPr id="24580" name="AutoShape 4" descr="https://thumbs.dreamstime.com/z/police-drone-d-composite-small-surveillance-against-white-background-308502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thumbs.dreamstime.com/z/police-drone-d-composite-small-surveillance-against-white-background-308502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6" name="Picture 10" descr="http://50podarkov.ru/uploads/img111986_39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14686"/>
            <a:ext cx="4933424" cy="3354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Военная техника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Булатова Зиля\Desktop\транспорт\1384555711-b.t-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9" y="1412776"/>
            <a:ext cx="830861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3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Булатова Зиля\Desktop\транспорт\b807627b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7713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996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Булатова Зиля\Desktop\транспорт\tehnika_rf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8188"/>
            <a:ext cx="857250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26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Булатова Зиля\Desktop\транспорт\0_10937_2c9642cf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511606" cy="495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036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Булатова Зиля\Desktop\транспорт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76672"/>
            <a:ext cx="854515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827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Булатова Зиля\Desktop\транспорт\Старый Оск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32691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92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улатова Зиля\Desktop\транспорт\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042188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99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ds04.infourok.ru/uploads/ex/022b/0008b4ba-9286b3e9/hello_html_m4e101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Булатова Зиля\Desktop\транспорт\1305129556_1305024781_image7_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4828366" cy="57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98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Булатова Зиля\Desktop\транспорт\260793_61180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56192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261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Булатова Зиля\Desktop\транспорт\MONINO_150502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500" cy="571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837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Наземный пассажирский транспорт</a:t>
            </a:r>
            <a:br>
              <a:rPr lang="ru-RU" dirty="0" smtClean="0"/>
            </a:br>
            <a:r>
              <a:rPr lang="ru-RU" dirty="0" smtClean="0"/>
              <a:t>рельсовый и безрельсовый</a:t>
            </a:r>
            <a:endParaRPr lang="ru-RU" dirty="0"/>
          </a:p>
        </p:txBody>
      </p:sp>
      <p:pic>
        <p:nvPicPr>
          <p:cNvPr id="1026" name="Picture 2" descr="C:\Users\Булатова Зиля\Desktop\транспорт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806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Булатова Зиля\Desktop\транспорт\5a3d1a467e9c46523058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60" y="1600200"/>
            <a:ext cx="689407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573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улатова Зиля\Desktop\транспорт\COASTER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15554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50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Булатова Зиля\Desktop\транспорт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79103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64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Булатова Зиля\Desktop\транспорт\metro_v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50132" cy="464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23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Булатова Зиля\Desktop\транспорт\MTRZ-52791__SadKo__in_Moscow,_Russ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48872" cy="58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0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Самолет</a:t>
            </a:r>
            <a:endParaRPr lang="ru-RU" dirty="0"/>
          </a:p>
        </p:txBody>
      </p:sp>
      <p:pic>
        <p:nvPicPr>
          <p:cNvPr id="5" name="Picture 2" descr="http://images.easyfreeclipart.com/1120/use-this-clip-art-to-organize-decorate-and-advertise-your-vbs-112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14554"/>
            <a:ext cx="743601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Вертолет</a:t>
            </a:r>
            <a:endParaRPr lang="ru-RU" dirty="0"/>
          </a:p>
        </p:txBody>
      </p:sp>
      <p:pic>
        <p:nvPicPr>
          <p:cNvPr id="17410" name="Picture 2" descr="http://www.redox.com.ua/uploads/posts/2010-04/1271062834_r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7045167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Воздушный шар</a:t>
            </a:r>
            <a:endParaRPr lang="ru-RU" dirty="0"/>
          </a:p>
        </p:txBody>
      </p:sp>
      <p:pic>
        <p:nvPicPr>
          <p:cNvPr id="20482" name="Picture 2" descr="https://1001freedownloads.s3.amazonaws.com/vector/thumb/121654/pallone_aerestatico_arch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00174"/>
            <a:ext cx="3570114" cy="4792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raduga.name/wp-content/uploads/2014/10/54663453.jpg"/>
          <p:cNvPicPr>
            <a:picLocks noChangeAspect="1" noChangeArrowheads="1"/>
          </p:cNvPicPr>
          <p:nvPr/>
        </p:nvPicPr>
        <p:blipFill rotWithShape="1">
          <a:blip r:embed="rId2" cstate="print"/>
          <a:srcRect t="15080" b="20416"/>
          <a:stretch/>
        </p:blipFill>
        <p:spPr bwMode="auto">
          <a:xfrm>
            <a:off x="857224" y="836712"/>
            <a:ext cx="7955545" cy="4334895"/>
          </a:xfrm>
          <a:prstGeom prst="rect">
            <a:avLst/>
          </a:prstGeom>
          <a:noFill/>
        </p:spPr>
      </p:pic>
      <p:sp>
        <p:nvSpPr>
          <p:cNvPr id="5" name="Левая фигурная скобка 4"/>
          <p:cNvSpPr/>
          <p:nvPr/>
        </p:nvSpPr>
        <p:spPr>
          <a:xfrm>
            <a:off x="3714744" y="2714620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Кукурузник</a:t>
            </a:r>
            <a:endParaRPr lang="ru-RU" dirty="0"/>
          </a:p>
        </p:txBody>
      </p:sp>
      <p:pic>
        <p:nvPicPr>
          <p:cNvPr id="15362" name="Picture 2" descr="http://planetakartinok.net/photo/0-0/1472_294471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6429420" cy="4822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Истребитель</a:t>
            </a:r>
            <a:endParaRPr lang="ru-RU" dirty="0"/>
          </a:p>
        </p:txBody>
      </p:sp>
      <p:pic>
        <p:nvPicPr>
          <p:cNvPr id="14338" name="Picture 2" descr="http://arstyle.org/uploads/posts/2010-01/1263431708_1234849577_0003.jpg"/>
          <p:cNvPicPr>
            <a:picLocks noChangeAspect="1" noChangeArrowheads="1"/>
          </p:cNvPicPr>
          <p:nvPr/>
        </p:nvPicPr>
        <p:blipFill>
          <a:blip r:embed="rId2" cstate="print"/>
          <a:srcRect b="11249"/>
          <a:stretch>
            <a:fillRect/>
          </a:stretch>
        </p:blipFill>
        <p:spPr bwMode="auto">
          <a:xfrm>
            <a:off x="928662" y="1785902"/>
            <a:ext cx="762000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mg14.postila.ru/resize?w=604&amp;src=%2Fdata%2Fb5%2F4c%2Fae%2F4c%2Fb54cae4c22541d71d54d0ea29467d65e9763d99264f8d12cc627aa53cb62b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575310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14</Words>
  <Application>Microsoft Office PowerPoint</Application>
  <PresentationFormat>Экран (4:3)</PresentationFormat>
  <Paragraphs>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Виды транспорта</vt:lpstr>
      <vt:lpstr>Презентация PowerPoint</vt:lpstr>
      <vt:lpstr>Самолет</vt:lpstr>
      <vt:lpstr>Вертолет</vt:lpstr>
      <vt:lpstr>Воздушный шар</vt:lpstr>
      <vt:lpstr>Презентация PowerPoint</vt:lpstr>
      <vt:lpstr>Кукурузник</vt:lpstr>
      <vt:lpstr>Истребитель</vt:lpstr>
      <vt:lpstr>Презентация PowerPoint</vt:lpstr>
      <vt:lpstr>Презентация PowerPoint</vt:lpstr>
      <vt:lpstr>Презентация PowerPoint</vt:lpstr>
      <vt:lpstr>Квадракоптер</vt:lpstr>
      <vt:lpstr>Военная техника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Наземный пассажирский транспорт рельсовый и безрельсовый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транспорта</dc:title>
  <cp:lastModifiedBy>Булатова Зиля</cp:lastModifiedBy>
  <cp:revision>11</cp:revision>
  <dcterms:modified xsi:type="dcterms:W3CDTF">2018-02-14T07:57:04Z</dcterms:modified>
</cp:coreProperties>
</file>