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бег 10 метров</c:v>
                </c:pt>
                <c:pt idx="1">
                  <c:v>ч/бег</c:v>
                </c:pt>
                <c:pt idx="2">
                  <c:v>прыжок</c:v>
                </c:pt>
                <c:pt idx="3">
                  <c:v>гибкость</c:v>
                </c:pt>
                <c:pt idx="4">
                  <c:v>бросок мяча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</c:v>
                </c:pt>
                <c:pt idx="1">
                  <c:v>0.9</c:v>
                </c:pt>
                <c:pt idx="2">
                  <c:v>0.8</c:v>
                </c:pt>
                <c:pt idx="3">
                  <c:v>0.9</c:v>
                </c:pt>
                <c:pt idx="4">
                  <c:v>0.74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бег 10 метров</c:v>
                </c:pt>
                <c:pt idx="1">
                  <c:v>ч/бег</c:v>
                </c:pt>
                <c:pt idx="2">
                  <c:v>прыжок</c:v>
                </c:pt>
                <c:pt idx="3">
                  <c:v>гибкость</c:v>
                </c:pt>
                <c:pt idx="4">
                  <c:v>бросок мяча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68480"/>
        <c:axId val="86413824"/>
      </c:barChart>
      <c:catAx>
        <c:axId val="72468480"/>
        <c:scaling>
          <c:orientation val="minMax"/>
        </c:scaling>
        <c:delete val="0"/>
        <c:axPos val="b"/>
        <c:majorTickMark val="out"/>
        <c:minorTickMark val="none"/>
        <c:tickLblPos val="nextTo"/>
        <c:crossAx val="86413824"/>
        <c:crosses val="autoZero"/>
        <c:auto val="1"/>
        <c:lblAlgn val="ctr"/>
        <c:lblOffset val="100"/>
        <c:noMultiLvlLbl val="0"/>
      </c:catAx>
      <c:valAx>
        <c:axId val="86413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468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96752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Физическая готовность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детей к школе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8640960" cy="3046091"/>
          </a:xfrm>
        </p:spPr>
      </p:pic>
    </p:spTree>
    <p:extLst>
      <p:ext uri="{BB962C8B-B14F-4D97-AF65-F5344CB8AC3E}">
        <p14:creationId xmlns:p14="http://schemas.microsoft.com/office/powerpoint/2010/main" val="4123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052936" cy="30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17032"/>
            <a:ext cx="3657600" cy="2435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25499"/>
            <a:ext cx="4316030" cy="30410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20879748">
            <a:off x="4485567" y="1380440"/>
            <a:ext cx="30768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40%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1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5636908" cy="2016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5021" y="2379270"/>
            <a:ext cx="80890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</a:rPr>
              <a:t>1. Учить детей усидчивости следует за столом,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</a:rPr>
              <a:t>почаще привлекая их к «сидячим» занятиям.</a:t>
            </a:r>
          </a:p>
          <a:p>
            <a:pPr algn="ctr"/>
            <a:endParaRPr lang="ru-RU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021" y="4221088"/>
            <a:ext cx="82589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</a:rPr>
              <a:t>2. Умственное развитие осуществляется только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</a:rPr>
              <a:t> в процессе специально организованных бесед,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</a:rPr>
              <a:t>чтения книг с 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</a:rPr>
              <a:t>непременным 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</a:rPr>
              <a:t>участием 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briola" panose="04040605051002020D02" pitchFamily="82" charset="0"/>
              </a:rPr>
              <a:t>взрослого.</a:t>
            </a:r>
            <a:endParaRPr lang="ru-RU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39" y="-243408"/>
            <a:ext cx="9361039" cy="7200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59"/>
            <a:ext cx="3899926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717032"/>
            <a:ext cx="3926549" cy="2944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47" y="205120"/>
            <a:ext cx="3973962" cy="2980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842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399"/>
            <a:ext cx="9143999" cy="70643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74" y="3717032"/>
            <a:ext cx="4201272" cy="235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46" y="-1"/>
            <a:ext cx="5088154" cy="305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9986"/>
            <a:ext cx="4673475" cy="467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22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39" y="0"/>
            <a:ext cx="921043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Диаграмма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66662134"/>
              </p:ext>
            </p:extLst>
          </p:nvPr>
        </p:nvGraphicFramePr>
        <p:xfrm>
          <a:off x="899592" y="908720"/>
          <a:ext cx="71041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4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2113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ТЕСТЫ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841600" y="1529483"/>
            <a:ext cx="56414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Прыжки на месте</a:t>
            </a:r>
          </a:p>
          <a:p>
            <a:pPr algn="ctr"/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с толчком двумя ногами</a:t>
            </a:r>
            <a:endParaRPr lang="ru-RU" sz="3200" b="0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95" y="149179"/>
            <a:ext cx="2549841" cy="251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2924944"/>
            <a:ext cx="2655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Теппинг</a:t>
            </a:r>
            <a:r>
              <a:rPr lang="ru-RU" sz="3600" b="0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-тест</a:t>
            </a:r>
            <a:endParaRPr lang="ru-RU" sz="3600" b="0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21" b="44665"/>
          <a:stretch/>
        </p:blipFill>
        <p:spPr>
          <a:xfrm>
            <a:off x="6396736" y="2431409"/>
            <a:ext cx="2747264" cy="243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5536" y="4279132"/>
            <a:ext cx="32149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«Поза </a:t>
            </a:r>
            <a:r>
              <a:rPr lang="ru-RU" sz="3200" b="0" cap="none" spc="0" dirty="0" err="1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Ромберга</a:t>
            </a:r>
            <a:r>
              <a:rPr lang="ru-RU" sz="3200" b="0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200" b="0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9"/>
          <a:stretch/>
        </p:blipFill>
        <p:spPr>
          <a:xfrm>
            <a:off x="3682814" y="3429000"/>
            <a:ext cx="2502261" cy="314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5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531440"/>
            <a:ext cx="10081120" cy="77768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629"/>
            <a:ext cx="3048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9393"/>
            <a:ext cx="3204779" cy="4052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4" y="3429037"/>
            <a:ext cx="2214955" cy="21104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3573016"/>
            <a:ext cx="2110403" cy="2110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00"/>
          <a:stretch/>
        </p:blipFill>
        <p:spPr>
          <a:xfrm>
            <a:off x="6603600" y="229393"/>
            <a:ext cx="2432896" cy="6159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29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Диаграмма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15</cp:revision>
  <dcterms:created xsi:type="dcterms:W3CDTF">2018-10-18T07:49:51Z</dcterms:created>
  <dcterms:modified xsi:type="dcterms:W3CDTF">2018-10-19T11:59:21Z</dcterms:modified>
</cp:coreProperties>
</file>