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Override5.xml" ContentType="application/vnd.openxmlformats-officedocument.themeOverride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Override1.xml" ContentType="application/vnd.openxmlformats-officedocument.themeOverride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12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7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tags/tag9.xml" ContentType="application/vnd.openxmlformats-officedocument.presentationml.tags+xml"/>
  <Override PartName="/ppt/theme/themeOverride13.xml" ContentType="application/vnd.openxmlformats-officedocument.themeOverride+xml"/>
  <Override PartName="/ppt/tags/tag10.xml" ContentType="application/vnd.openxmlformats-officedocument.presentationml.tags+xml"/>
  <Override PartName="/ppt/theme/themeOverride22.xml" ContentType="application/vnd.openxmlformats-officedocument.themeOverr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theme/themeOverride8.xml" ContentType="application/vnd.openxmlformats-officedocument.themeOverride+xml"/>
  <Override PartName="/ppt/tags/tag7.xml" ContentType="application/vnd.openxmlformats-officedocument.presentationml.tags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tags/tag5.xml" ContentType="application/vnd.openxmlformats-officedocument.presentationml.tag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tags/tag3.xml" ContentType="application/vnd.openxmlformats-officedocument.presentationml.tags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heme/themeOverride2.xml" ContentType="application/vnd.openxmlformats-officedocument.themeOverride+xml"/>
  <Override PartName="/ppt/notesSlides/notesSlide15.xml" ContentType="application/vnd.openxmlformats-officedocument.presentationml.notesSlide+xml"/>
  <Override PartName="/ppt/tags/tag19.xml" ContentType="application/vnd.openxmlformats-officedocument.presentationml.tags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tags/tag17.xml" ContentType="application/vnd.openxmlformats-officedocument.presentationml.tags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8.xml" ContentType="application/vnd.openxmlformats-officedocument.themeOverride+xml"/>
  <Override PartName="/ppt/tags/tag15.xml" ContentType="application/vnd.openxmlformats-officedocument.presentationml.tags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tags/tag13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ppt/tags/tag11.xml" ContentType="application/vnd.openxmlformats-officedocument.presentationml.tags+xml"/>
  <Override PartName="/ppt/theme/themeOverride23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Override7.xml" ContentType="application/vnd.openxmlformats-officedocument.themeOverride+xml"/>
  <Override PartName="/ppt/tags/tag6.xml" ContentType="application/vnd.openxmlformats-officedocument.presentationml.tags+xml"/>
  <Override PartName="/ppt/theme/themeOverride21.xml" ContentType="application/vnd.openxmlformats-officedocument.themeOverr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theme/themeOverride19.xml" ContentType="application/vnd.openxmlformats-officedocument.themeOverride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21.xml" ContentType="application/vnd.openxmlformats-officedocument.presentationml.notesSlid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665" r:id="rId2"/>
  </p:sldMasterIdLst>
  <p:notesMasterIdLst>
    <p:notesMasterId r:id="rId28"/>
  </p:notesMasterIdLst>
  <p:handoutMasterIdLst>
    <p:handoutMasterId r:id="rId29"/>
  </p:handoutMasterIdLst>
  <p:sldIdLst>
    <p:sldId id="270" r:id="rId3"/>
    <p:sldId id="271" r:id="rId4"/>
    <p:sldId id="272" r:id="rId5"/>
    <p:sldId id="263" r:id="rId6"/>
    <p:sldId id="273" r:id="rId7"/>
    <p:sldId id="261" r:id="rId8"/>
    <p:sldId id="262" r:id="rId9"/>
    <p:sldId id="264" r:id="rId10"/>
    <p:sldId id="274" r:id="rId11"/>
    <p:sldId id="265" r:id="rId12"/>
    <p:sldId id="275" r:id="rId13"/>
    <p:sldId id="266" r:id="rId14"/>
    <p:sldId id="276" r:id="rId15"/>
    <p:sldId id="267" r:id="rId16"/>
    <p:sldId id="256" r:id="rId17"/>
    <p:sldId id="257" r:id="rId18"/>
    <p:sldId id="277" r:id="rId19"/>
    <p:sldId id="258" r:id="rId20"/>
    <p:sldId id="259" r:id="rId21"/>
    <p:sldId id="278" r:id="rId22"/>
    <p:sldId id="268" r:id="rId23"/>
    <p:sldId id="280" r:id="rId24"/>
    <p:sldId id="269" r:id="rId25"/>
    <p:sldId id="279" r:id="rId26"/>
    <p:sldId id="281" r:id="rId2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93366"/>
    <a:srgbClr val="99CCFF"/>
    <a:srgbClr val="11DCE1"/>
    <a:srgbClr val="99FFCC"/>
    <a:srgbClr val="666633"/>
    <a:srgbClr val="53371B"/>
    <a:srgbClr val="7B5229"/>
    <a:srgbClr val="996633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595" autoAdjust="0"/>
  </p:normalViewPr>
  <p:slideViewPr>
    <p:cSldViewPr>
      <p:cViewPr varScale="1">
        <p:scale>
          <a:sx n="60" d="100"/>
          <a:sy n="6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E14797C-1621-40D3-95FF-117F1B91039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218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F750701-CC84-4D78-9C0E-F6C5509DCB5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EB77F3-7B1D-488C-806A-270F5767B21F}" type="slidenum">
              <a:rPr lang="ru-RU"/>
              <a:pPr/>
              <a:t>1</a:t>
            </a:fld>
            <a:endParaRPr lang="ru-RU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4A8BC6-CED7-4F43-9010-9CA3257F9B33}" type="slidenum">
              <a:rPr lang="ru-RU"/>
              <a:pPr/>
              <a:t>10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0D60CA-FFFF-4ECD-8815-F1ACDFA8F2A4}" type="slidenum">
              <a:rPr lang="ru-RU"/>
              <a:pPr/>
              <a:t>11</a:t>
            </a:fld>
            <a:endParaRPr lang="ru-RU"/>
          </a:p>
        </p:txBody>
      </p:sp>
      <p:sp>
        <p:nvSpPr>
          <p:cNvPr id="134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4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5BA2AD-0328-49BC-BFAC-630D5B8073C3}" type="slidenum">
              <a:rPr lang="ru-RU"/>
              <a:pPr/>
              <a:t>12</a:t>
            </a:fld>
            <a:endParaRPr lang="ru-RU"/>
          </a:p>
        </p:txBody>
      </p:sp>
      <p:sp>
        <p:nvSpPr>
          <p:cNvPr id="135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52189-C46A-4F24-BBE2-974B3170EDC0}" type="slidenum">
              <a:rPr lang="ru-RU"/>
              <a:pPr/>
              <a:t>13</a:t>
            </a:fld>
            <a:endParaRPr lang="ru-RU"/>
          </a:p>
        </p:txBody>
      </p:sp>
      <p:sp>
        <p:nvSpPr>
          <p:cNvPr id="136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061213-A622-4B66-ADF9-44DC6EF9ABBB}" type="slidenum">
              <a:rPr lang="ru-RU"/>
              <a:pPr/>
              <a:t>14</a:t>
            </a:fld>
            <a:endParaRPr lang="ru-RU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92F96-A433-4C49-B542-E88F734719DC}" type="slidenum">
              <a:rPr lang="ru-RU"/>
              <a:pPr/>
              <a:t>15</a:t>
            </a:fld>
            <a:endParaRPr lang="ru-RU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F24282-A185-476B-B9D3-D08E5D21C141}" type="slidenum">
              <a:rPr lang="ru-RU"/>
              <a:pPr/>
              <a:t>16</a:t>
            </a:fld>
            <a:endParaRPr lang="ru-RU"/>
          </a:p>
        </p:txBody>
      </p:sp>
      <p:sp>
        <p:nvSpPr>
          <p:cNvPr id="139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F7EE00-2A82-405A-AC11-489866D147D2}" type="slidenum">
              <a:rPr lang="ru-RU"/>
              <a:pPr/>
              <a:t>17</a:t>
            </a:fld>
            <a:endParaRPr lang="ru-RU"/>
          </a:p>
        </p:txBody>
      </p:sp>
      <p:sp>
        <p:nvSpPr>
          <p:cNvPr id="140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46BA42-DC9D-469D-8451-D8E8C0E4A27A}" type="slidenum">
              <a:rPr lang="ru-RU"/>
              <a:pPr/>
              <a:t>18</a:t>
            </a:fld>
            <a:endParaRPr lang="ru-RU"/>
          </a:p>
        </p:txBody>
      </p:sp>
      <p:sp>
        <p:nvSpPr>
          <p:cNvPr id="141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9D419-E5C4-4BF2-9164-01E5BDABF5C8}" type="slidenum">
              <a:rPr lang="ru-RU"/>
              <a:pPr/>
              <a:t>19</a:t>
            </a:fld>
            <a:endParaRPr lang="ru-RU"/>
          </a:p>
        </p:txBody>
      </p:sp>
      <p:sp>
        <p:nvSpPr>
          <p:cNvPr id="142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6B8BEA-38DB-4CDD-83D3-AD358ECFD7B1}" type="slidenum">
              <a:rPr lang="ru-RU"/>
              <a:pPr/>
              <a:t>2</a:t>
            </a:fld>
            <a:endParaRPr lang="ru-RU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91CA4B-F8F7-42B6-AC7F-92FAC94802DC}" type="slidenum">
              <a:rPr lang="ru-RU"/>
              <a:pPr/>
              <a:t>20</a:t>
            </a:fld>
            <a:endParaRPr lang="ru-RU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BC3BA3-56FD-4FE4-A396-2A7F388E1CA5}" type="slidenum">
              <a:rPr lang="ru-RU"/>
              <a:pPr/>
              <a:t>21</a:t>
            </a:fld>
            <a:endParaRPr lang="ru-RU"/>
          </a:p>
        </p:txBody>
      </p:sp>
      <p:sp>
        <p:nvSpPr>
          <p:cNvPr id="144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18AF0E-0679-4CF6-AB99-4700321A2A5B}" type="slidenum">
              <a:rPr lang="ru-RU"/>
              <a:pPr/>
              <a:t>22</a:t>
            </a:fld>
            <a:endParaRPr lang="ru-RU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F1BC30-4210-4541-B6F8-7F4A27E49ECC}" type="slidenum">
              <a:rPr lang="ru-RU"/>
              <a:pPr/>
              <a:t>23</a:t>
            </a:fld>
            <a:endParaRPr lang="ru-RU"/>
          </a:p>
        </p:txBody>
      </p:sp>
      <p:sp>
        <p:nvSpPr>
          <p:cNvPr id="146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38F75BF-3571-4A13-B7D3-F450EA2C75E1}" type="slidenum">
              <a:rPr lang="ru-RU"/>
              <a:pPr/>
              <a:t>24</a:t>
            </a:fld>
            <a:endParaRPr lang="ru-RU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967F6-2298-4B44-B7FA-44B866D4F655}" type="slidenum">
              <a:rPr lang="ru-RU"/>
              <a:pPr/>
              <a:t>25</a:t>
            </a:fld>
            <a:endParaRPr lang="ru-RU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EC6E11-41E7-4706-827B-9DB57D46A99D}" type="slidenum">
              <a:rPr lang="ru-RU"/>
              <a:pPr/>
              <a:t>3</a:t>
            </a:fld>
            <a:endParaRPr lang="ru-RU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916CC1-5CCD-4537-AAC9-A7239CA23031}" type="slidenum">
              <a:rPr lang="ru-RU"/>
              <a:pPr/>
              <a:t>4</a:t>
            </a:fld>
            <a:endParaRPr lang="ru-RU"/>
          </a:p>
        </p:txBody>
      </p:sp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5A1E62-B8E7-4E49-9A5E-7D4B81C339DF}" type="slidenum">
              <a:rPr lang="ru-RU"/>
              <a:pPr/>
              <a:t>5</a:t>
            </a:fld>
            <a:endParaRPr lang="ru-RU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834D95-49DC-4DA9-A5A6-B3D6DB4CD424}" type="slidenum">
              <a:rPr lang="ru-RU"/>
              <a:pPr/>
              <a:t>6</a:t>
            </a:fld>
            <a:endParaRPr lang="ru-RU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B22950-7795-4FDB-BDCB-547D165276F2}" type="slidenum">
              <a:rPr lang="ru-RU"/>
              <a:pPr/>
              <a:t>7</a:t>
            </a:fld>
            <a:endParaRPr lang="ru-RU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5BF3D7-C75D-44B8-A6FD-1BB7E2C86E2B}" type="slidenum">
              <a:rPr lang="ru-RU"/>
              <a:pPr/>
              <a:t>8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96B251-6C62-47ED-A380-85210E2A5B43}" type="slidenum">
              <a:rPr lang="ru-RU"/>
              <a:pPr/>
              <a:t>9</a:t>
            </a:fld>
            <a:endParaRPr lang="ru-RU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03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403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403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3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4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4048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404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5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4067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4068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69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70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71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72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73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74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75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76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77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78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79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80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81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82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83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84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4085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4086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87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88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89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90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91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4092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4093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4094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095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096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4097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409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409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10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10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410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4A860FF6-CDE1-448F-872B-983D5CF5CE0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99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409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409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409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AF13F-7938-44F4-B26C-BAF90C9D83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14E72-E9C2-42A5-89EE-19B50C737ED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Заголовок и объект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F3E716C-B201-48D0-9C79-77171E6A9D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 preserve="1">
  <p:cSld name="Заголовок, два объект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903769C-953A-47F3-BD6B-FE4617B479F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B4955D-98DA-4BEF-B1E2-3862CCFAC5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B892B2-E463-43AC-A321-4A673FC786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Заголовок, объект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0546B56-A795-44D2-8CC2-C7BED14914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E00B85A-5525-4F86-B98C-3CF33C2A884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B1A16A-3D79-4C9F-84DD-AC3A5942E0E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50F7E-3DD7-4032-A102-65870C5156D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B0BD1-97CE-4D0A-B938-E8CE4451D69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97B6E5-39D3-476E-8F56-3F77B65BCC1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BB2775-9EBA-4009-A0CE-9A4B240185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D79AF2-740C-45AB-B988-E8350392D71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1C9B2-E1F0-4972-B2FE-5FFF3071B7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FDF57A-5916-4CF9-B03D-AA0672C986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F2C926-2114-48AE-8165-5BF5795FDC1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41AA7C-8743-483F-B23D-40E399F3CE3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07567-8194-4514-B3CE-8E5805B74B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3164C-5535-497F-A28E-6FA11035A2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E7DD8-5E56-4C6D-8AE0-76ECC1F7C3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BBE16E-7CB1-4767-BF93-740E955231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67CA3-F59C-49D7-8971-5810AC6CE2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BE2FC2-29E3-4A81-B2A5-A78B5BA704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104556-29BA-4A8A-959A-B83E035E9C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FCEAF-7CA6-4D80-86E3-88F5E109EDB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83960-AF65-45D2-A007-42705F70D31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3011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43012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3013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43014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5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6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7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8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19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0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1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2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3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4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2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43026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7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8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29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0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1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2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3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4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5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6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7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8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39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0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1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2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3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44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43045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6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7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8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49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0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1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2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3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4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5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6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7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8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59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0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1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43062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43063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4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5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6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7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8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3069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3070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43071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72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73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3074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43075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3076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3077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3078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43079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35949483-862F-4EE7-9122-7DE42E646FC3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87" r:id="rId12"/>
    <p:sldLayoutId id="2147483688" r:id="rId13"/>
    <p:sldLayoutId id="2147483689" r:id="rId14"/>
    <p:sldLayoutId id="2147483690" r:id="rId15"/>
    <p:sldLayoutId id="2147483691" r:id="rId16"/>
    <p:sldLayoutId id="2147483692" r:id="rId17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76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30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30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30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30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30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30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30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30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30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30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30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30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3076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307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307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94C3D66-5D0D-42ED-A64D-296AAF6DA54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5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5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5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5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2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45059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4505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4505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9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6.xml"/><Relationship Id="rId7" Type="http://schemas.openxmlformats.org/officeDocument/2006/relationships/image" Target="../media/image10.jpeg"/><Relationship Id="rId2" Type="http://schemas.openxmlformats.org/officeDocument/2006/relationships/tags" Target="../tags/tag7.xml"/><Relationship Id="rId1" Type="http://schemas.openxmlformats.org/officeDocument/2006/relationships/themeOverride" Target="../theme/themeOverride10.xml"/><Relationship Id="rId6" Type="http://schemas.openxmlformats.org/officeDocument/2006/relationships/hyperlink" Target="http://en.wikipedia.org/wiki/Samantha_Cameron" TargetMode="External"/><Relationship Id="rId5" Type="http://schemas.openxmlformats.org/officeDocument/2006/relationships/hyperlink" Target="http://en.wikipedia.org/wiki/Prime_Minister_of_the_United_Kingdom" TargetMode="External"/><Relationship Id="rId4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hemeOverride" Target="../theme/themeOverride11.xml"/><Relationship Id="rId4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2" Type="http://schemas.openxmlformats.org/officeDocument/2006/relationships/tags" Target="../tags/tag9.xml"/><Relationship Id="rId1" Type="http://schemas.openxmlformats.org/officeDocument/2006/relationships/themeOverride" Target="../theme/themeOverride12.xml"/><Relationship Id="rId6" Type="http://schemas.openxmlformats.org/officeDocument/2006/relationships/image" Target="../media/image12.png"/><Relationship Id="rId5" Type="http://schemas.openxmlformats.org/officeDocument/2006/relationships/hyperlink" Target="http://en.wikipedia.org/wiki/Family_of_Barack_Obama" TargetMode="External"/><Relationship Id="rId4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0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14.png"/><Relationship Id="rId5" Type="http://schemas.openxmlformats.org/officeDocument/2006/relationships/image" Target="../media/image13.jpeg"/><Relationship Id="rId4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7" Type="http://schemas.openxmlformats.org/officeDocument/2006/relationships/image" Target="../media/image17.jpeg"/><Relationship Id="rId2" Type="http://schemas.openxmlformats.org/officeDocument/2006/relationships/tags" Target="../tags/tag11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hemeOverride" Target="../theme/themeOverride15.xml"/><Relationship Id="rId4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3.xml"/><Relationship Id="rId1" Type="http://schemas.openxmlformats.org/officeDocument/2006/relationships/themeOverride" Target="../theme/themeOverride16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hemeOverride" Target="../theme/themeOverride17.xml"/><Relationship Id="rId4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15.xml"/><Relationship Id="rId1" Type="http://schemas.openxmlformats.org/officeDocument/2006/relationships/themeOverride" Target="../theme/themeOverride18.xml"/><Relationship Id="rId4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21.jpeg"/><Relationship Id="rId2" Type="http://schemas.openxmlformats.org/officeDocument/2006/relationships/tags" Target="../tags/tag16.xml"/><Relationship Id="rId1" Type="http://schemas.openxmlformats.org/officeDocument/2006/relationships/themeOverride" Target="../theme/themeOverride19.xml"/><Relationship Id="rId6" Type="http://schemas.openxmlformats.org/officeDocument/2006/relationships/hyperlink" Target="http://persona.rin.ru/photo/f/16397/4/medvedev-dmitrij-anatolevich" TargetMode="External"/><Relationship Id="rId5" Type="http://schemas.openxmlformats.org/officeDocument/2006/relationships/image" Target="../media/image20.jpeg"/><Relationship Id="rId4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image" Target="http://www.kremlin.ru/images/symbols_flag_small.jpg" TargetMode="External"/><Relationship Id="rId2" Type="http://schemas.openxmlformats.org/officeDocument/2006/relationships/tags" Target="../tags/tag17.xml"/><Relationship Id="rId1" Type="http://schemas.openxmlformats.org/officeDocument/2006/relationships/themeOverride" Target="../theme/themeOverride20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notesSlide" Target="../notesSlides/notesSlide2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tags" Target="../tags/tag18.xml"/><Relationship Id="rId1" Type="http://schemas.openxmlformats.org/officeDocument/2006/relationships/themeOverride" Target="../theme/themeOverride21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19.xml"/><Relationship Id="rId1" Type="http://schemas.openxmlformats.org/officeDocument/2006/relationships/themeOverride" Target="../theme/themeOverride22.xml"/><Relationship Id="rId5" Type="http://schemas.openxmlformats.org/officeDocument/2006/relationships/image" Target="../media/image26.jpeg"/><Relationship Id="rId4" Type="http://schemas.openxmlformats.org/officeDocument/2006/relationships/notesSlide" Target="../notesSlides/notesSlide2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12.xml"/><Relationship Id="rId7" Type="http://schemas.openxmlformats.org/officeDocument/2006/relationships/hyperlink" Target="/wiki/Image:Buckingham_Palace,_London,_England,_24Jan04.jpg" TargetMode="External"/><Relationship Id="rId2" Type="http://schemas.openxmlformats.org/officeDocument/2006/relationships/tags" Target="../tags/tag2.xml"/><Relationship Id="rId1" Type="http://schemas.openxmlformats.org/officeDocument/2006/relationships/themeOverride" Target="../theme/themeOverride2.xml"/><Relationship Id="rId6" Type="http://schemas.openxmlformats.org/officeDocument/2006/relationships/image" Target="../media/image1.png"/><Relationship Id="rId5" Type="http://schemas.openxmlformats.org/officeDocument/2006/relationships/hyperlink" Target="/wiki/Image:Flag_of_the_United_Kingdom.svg" TargetMode="Externa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en.wikipedia.org/wiki/United_Kingdom" TargetMode="External"/><Relationship Id="rId13" Type="http://schemas.openxmlformats.org/officeDocument/2006/relationships/hyperlink" Target="http://en.wikipedia.org/wiki/Charles,_Prince_of_Wales" TargetMode="External"/><Relationship Id="rId3" Type="http://schemas.openxmlformats.org/officeDocument/2006/relationships/slideLayout" Target="../slideLayouts/slideLayout13.xml"/><Relationship Id="rId7" Type="http://schemas.openxmlformats.org/officeDocument/2006/relationships/hyperlink" Target="http://en.wikipedia.org/wiki/London" TargetMode="External"/><Relationship Id="rId12" Type="http://schemas.openxmlformats.org/officeDocument/2006/relationships/hyperlink" Target="http://en.wikipedia.org/wiki/1953" TargetMode="External"/><Relationship Id="rId17" Type="http://schemas.openxmlformats.org/officeDocument/2006/relationships/image" Target="../media/image3.jpeg"/><Relationship Id="rId2" Type="http://schemas.openxmlformats.org/officeDocument/2006/relationships/tags" Target="../tags/tag3.xml"/><Relationship Id="rId16" Type="http://schemas.openxmlformats.org/officeDocument/2006/relationships/hyperlink" Target="/wiki/Image:Ac.thequeen.jpg" TargetMode="External"/><Relationship Id="rId1" Type="http://schemas.openxmlformats.org/officeDocument/2006/relationships/themeOverride" Target="../theme/themeOverride4.xml"/><Relationship Id="rId6" Type="http://schemas.openxmlformats.org/officeDocument/2006/relationships/hyperlink" Target="http://en.wikipedia.org/wiki/1926" TargetMode="External"/><Relationship Id="rId11" Type="http://schemas.openxmlformats.org/officeDocument/2006/relationships/hyperlink" Target="http://en.wikipedia.org/wiki/June_2" TargetMode="External"/><Relationship Id="rId5" Type="http://schemas.openxmlformats.org/officeDocument/2006/relationships/hyperlink" Target="http://en.wikipedia.org/wiki/April_21" TargetMode="External"/><Relationship Id="rId15" Type="http://schemas.openxmlformats.org/officeDocument/2006/relationships/hyperlink" Target="http://en.wikipedia.org/wiki/House_of_Windsor" TargetMode="External"/><Relationship Id="rId10" Type="http://schemas.openxmlformats.org/officeDocument/2006/relationships/hyperlink" Target="http://en.wikipedia.org/wiki/1952" TargetMode="External"/><Relationship Id="rId4" Type="http://schemas.openxmlformats.org/officeDocument/2006/relationships/notesSlide" Target="../notesSlides/notesSlide6.xml"/><Relationship Id="rId9" Type="http://schemas.openxmlformats.org/officeDocument/2006/relationships/hyperlink" Target="http://en.wikipedia.org/wiki/February_6" TargetMode="External"/><Relationship Id="rId14" Type="http://schemas.openxmlformats.org/officeDocument/2006/relationships/hyperlink" Target="http://en.wikipedia.org/wiki/Prince_Philip,_Duke_of_Edinburgh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7" Type="http://schemas.openxmlformats.org/officeDocument/2006/relationships/hyperlink" Target="/wiki/Image:Qu&amp;DoE_Wedding.png" TargetMode="External"/><Relationship Id="rId2" Type="http://schemas.openxmlformats.org/officeDocument/2006/relationships/tags" Target="../tags/tag4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4.jpeg"/><Relationship Id="rId5" Type="http://schemas.openxmlformats.org/officeDocument/2006/relationships/hyperlink" Target="/wiki/Image:Lizwar.JPG" TargetMode="Externa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5.xml"/><Relationship Id="rId7" Type="http://schemas.openxmlformats.org/officeDocument/2006/relationships/hyperlink" Target="../wiki/Image:UK_Royal_Coat_of_Arms.png" TargetMode="External"/><Relationship Id="rId2" Type="http://schemas.openxmlformats.org/officeDocument/2006/relationships/tags" Target="../tags/tag5.xml"/><Relationship Id="rId1" Type="http://schemas.openxmlformats.org/officeDocument/2006/relationships/themeOverride" Target="../theme/themeOverride6.xml"/><Relationship Id="rId6" Type="http://schemas.openxmlformats.org/officeDocument/2006/relationships/image" Target="../media/image6.png"/><Relationship Id="rId5" Type="http://schemas.openxmlformats.org/officeDocument/2006/relationships/hyperlink" Target="../wiki/Image:Personal_Flag_of_QEII.gif" TargetMode="External"/><Relationship Id="rId4" Type="http://schemas.openxmlformats.org/officeDocument/2006/relationships/notesSlide" Target="../notesSlides/notesSlide8.xml"/><Relationship Id="rId9" Type="http://schemas.openxmlformats.org/officeDocument/2006/relationships/hyperlink" Target="http://en.wikipedia.org/wiki/Royal_Coat_of_Arms_of_the_United_Kingdom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68413"/>
            <a:ext cx="7772400" cy="1800225"/>
          </a:xfrm>
        </p:spPr>
        <p:txBody>
          <a:bodyPr/>
          <a:lstStyle/>
          <a:p>
            <a:r>
              <a:rPr lang="en-US"/>
              <a:t>Western Democracies.</a:t>
            </a:r>
            <a:endParaRPr lang="ru-RU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Are they democratic ?</a:t>
            </a:r>
          </a:p>
          <a:p>
            <a:endParaRPr lang="ru-RU"/>
          </a:p>
        </p:txBody>
      </p:sp>
    </p:spTree>
  </p:cSld>
  <p:clrMapOvr>
    <a:masterClrMapping/>
  </p:clrMapOvr>
  <p:transition advTm="5923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  <p:bldP spid="72707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British Parliament</a:t>
            </a:r>
            <a:endParaRPr lang="ru-RU"/>
          </a:p>
        </p:txBody>
      </p:sp>
      <p:pic>
        <p:nvPicPr>
          <p:cNvPr id="53256" name="Picture 8" descr="Заседание палаты общин, фото с сайта британского парламента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277922" y="1428735"/>
            <a:ext cx="4322000" cy="3214711"/>
          </a:xfrm>
          <a:noFill/>
          <a:ln/>
          <a:effectLst>
            <a:softEdge rad="127000"/>
          </a:effectLst>
        </p:spPr>
      </p:pic>
      <p:sp>
        <p:nvSpPr>
          <p:cNvPr id="53263" name="Rectangle 15"/>
          <p:cNvSpPr>
            <a:spLocks noGrp="1" noChangeArrowheads="1"/>
          </p:cNvSpPr>
          <p:nvPr>
            <p:ph sz="quarter" idx="3"/>
          </p:nvPr>
        </p:nvSpPr>
        <p:spPr>
          <a:xfrm>
            <a:off x="285720" y="4786322"/>
            <a:ext cx="4171950" cy="1617663"/>
          </a:xfr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House of Commons: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about 650 elected MPs</a:t>
            </a:r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3264" name="Rectangle 16"/>
          <p:cNvSpPr>
            <a:spLocks noGrp="1" noChangeArrowheads="1"/>
          </p:cNvSpPr>
          <p:nvPr>
            <p:ph sz="quarter" idx="4"/>
          </p:nvPr>
        </p:nvSpPr>
        <p:spPr>
          <a:xfrm>
            <a:off x="4643438" y="4786322"/>
            <a:ext cx="3967162" cy="1539875"/>
          </a:xfrm>
        </p:spPr>
        <p:txBody>
          <a:bodyPr/>
          <a:lstStyle/>
          <a:p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House of Lords :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over 1,100 non-elected members</a:t>
            </a:r>
          </a:p>
          <a:p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3265" name="Picture 17" descr="Зал заседаний Палаты лордов, фото с сайта парламента Великобритании 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572000" y="1428736"/>
            <a:ext cx="4304068" cy="3228984"/>
          </a:xfrm>
          <a:noFill/>
          <a:ln/>
          <a:effectLst>
            <a:softEdge rad="127000"/>
          </a:effectLst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1827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What institution represents the executive power </a:t>
            </a:r>
            <a:br>
              <a:rPr lang="en-US" sz="4800"/>
            </a:br>
            <a:r>
              <a:rPr lang="en-US" sz="4800"/>
              <a:t>in the UK ? </a:t>
            </a:r>
            <a:endParaRPr lang="ru-RU" sz="4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42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6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Government</a:t>
            </a:r>
            <a:endParaRPr lang="ru-RU"/>
          </a:p>
        </p:txBody>
      </p:sp>
      <p:sp>
        <p:nvSpPr>
          <p:cNvPr id="56328" name="Rectangle 8"/>
          <p:cNvSpPr>
            <a:spLocks noGrp="1" noChangeArrowheads="1"/>
          </p:cNvSpPr>
          <p:nvPr>
            <p:ph type="body" sz="half" idx="2"/>
          </p:nvPr>
        </p:nvSpPr>
        <p:spPr>
          <a:xfrm>
            <a:off x="4000496" y="2000240"/>
            <a:ext cx="4643470" cy="4857760"/>
          </a:xfrm>
        </p:spPr>
        <p:txBody>
          <a:bodyPr/>
          <a:lstStyle/>
          <a:p>
            <a:r>
              <a:rPr lang="en-U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5" tooltip="Prime Minister of the United Kingdom"/>
              </a:rPr>
              <a:t>Prime Minister of the United Kingdom</a:t>
            </a:r>
            <a:endParaRPr lang="en-US" sz="28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In office since :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</a:rPr>
              <a:t>11 May 2010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Deputy :</a:t>
            </a:r>
            <a:r>
              <a:rPr lang="en-US" sz="2400" u="sng" dirty="0" smtClean="0">
                <a:solidFill>
                  <a:schemeClr val="hlink"/>
                </a:solidFill>
              </a:rPr>
              <a:t>Nick Clegg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Preceded by  : </a:t>
            </a: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Gordon Brown</a:t>
            </a:r>
            <a:endParaRPr lang="en-US" sz="2400" b="1" u="sng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Born  </a:t>
            </a:r>
            <a:r>
              <a:rPr lang="en-US" sz="24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October,9, 1966</a:t>
            </a:r>
          </a:p>
          <a:p>
            <a:pPr>
              <a:buFont typeface="Wingdings" pitchFamily="2" charset="2"/>
              <a:buNone/>
            </a:pPr>
            <a:r>
              <a:rPr lang="en-US" sz="2400" b="1" u="sng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London,England</a:t>
            </a:r>
            <a:endParaRPr lang="en-US" sz="2400" b="1" u="sng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Political party : </a:t>
            </a:r>
            <a:r>
              <a:rPr lang="en-US" sz="2400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Conservative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Spouse :</a:t>
            </a:r>
            <a:r>
              <a:rPr lang="en-US" sz="2200" u="sng" dirty="0" smtClean="0">
                <a:effectLst/>
                <a:hlinkClick r:id="rId6" tooltip="Samantha Cameron"/>
              </a:rPr>
              <a:t>Samantha Sheffield</a:t>
            </a:r>
            <a:endParaRPr lang="en-US" sz="2200" u="sng" dirty="0" smtClean="0">
              <a:effectLst/>
            </a:endParaRPr>
          </a:p>
          <a:p>
            <a:endParaRPr lang="en-US" sz="2400" dirty="0" smtClean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en-US" sz="24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56331" name="Picture 11" descr="Tony Blair and Dick Cheney at the main door to 10 Downing Street, the Prime Minister's residence in London, on 11 March 2002.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43769" y="-148492"/>
            <a:ext cx="2000232" cy="3007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56332" name="Rectangle 12"/>
          <p:cNvSpPr>
            <a:spLocks noChangeArrowheads="1"/>
          </p:cNvSpPr>
          <p:nvPr/>
        </p:nvSpPr>
        <p:spPr bwMode="auto">
          <a:xfrm>
            <a:off x="714348" y="5429264"/>
            <a:ext cx="3089275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en-US" sz="3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David Cameron</a:t>
            </a:r>
            <a:endParaRPr lang="en-US" sz="32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80224" name="Picture 1024"/>
          <p:cNvPicPr>
            <a:picLocks noGrp="1" noChangeAspect="1" noChangeArrowheads="1"/>
          </p:cNvPicPr>
          <p:nvPr>
            <p:ph sz="half" idx="1"/>
          </p:nvPr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28596" y="1214421"/>
            <a:ext cx="3429002" cy="4301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8312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The USA</a:t>
            </a:r>
            <a:endParaRPr lang="ru-RU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Is it a monarchy or a republic ?</a:t>
            </a:r>
          </a:p>
          <a:p>
            <a:r>
              <a:rPr lang="en-US"/>
              <a:t>Who heads the country ?</a:t>
            </a:r>
            <a:endParaRPr lang="ru-RU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2891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United States of America</a:t>
            </a:r>
            <a:endParaRPr lang="ru-RU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427538" y="1341438"/>
            <a:ext cx="4716462" cy="4784725"/>
          </a:xfrm>
        </p:spPr>
        <p:txBody>
          <a:bodyPr/>
          <a:lstStyle/>
          <a:p>
            <a:r>
              <a:rPr lang="en-US" sz="2800">
                <a:solidFill>
                  <a:schemeClr val="tx2"/>
                </a:solidFill>
              </a:rPr>
              <a:t>The President</a:t>
            </a:r>
          </a:p>
          <a:p>
            <a:r>
              <a:rPr lang="en-US" sz="2400"/>
              <a:t>In office since : </a:t>
            </a:r>
            <a:r>
              <a:rPr lang="en-US" sz="2400">
                <a:solidFill>
                  <a:schemeClr val="tx2"/>
                </a:solidFill>
              </a:rPr>
              <a:t>200</a:t>
            </a:r>
            <a:r>
              <a:rPr lang="ru-RU" sz="2400">
                <a:solidFill>
                  <a:schemeClr val="tx2"/>
                </a:solidFill>
              </a:rPr>
              <a:t>9</a:t>
            </a:r>
            <a:endParaRPr lang="en-US" sz="2400">
              <a:solidFill>
                <a:schemeClr val="tx2"/>
              </a:solidFill>
            </a:endParaRPr>
          </a:p>
          <a:p>
            <a:r>
              <a:rPr lang="en-US" sz="2400"/>
              <a:t>Preceded by :</a:t>
            </a:r>
            <a:r>
              <a:rPr lang="en-US" sz="2400">
                <a:solidFill>
                  <a:schemeClr val="tx2"/>
                </a:solidFill>
              </a:rPr>
              <a:t>George W. Bush</a:t>
            </a:r>
            <a:endParaRPr lang="ru-RU" sz="2400" u="sng">
              <a:solidFill>
                <a:schemeClr val="tx2"/>
              </a:solidFill>
            </a:endParaRPr>
          </a:p>
          <a:p>
            <a:r>
              <a:rPr lang="en-US" sz="2400"/>
              <a:t>Born: </a:t>
            </a:r>
            <a:r>
              <a:rPr lang="en-US" sz="2400">
                <a:solidFill>
                  <a:schemeClr val="tx2"/>
                </a:solidFill>
              </a:rPr>
              <a:t>August  4, 1961 </a:t>
            </a:r>
          </a:p>
          <a:p>
            <a:r>
              <a:rPr lang="en-US" sz="2400"/>
              <a:t>Political party : </a:t>
            </a:r>
          </a:p>
          <a:p>
            <a:pPr>
              <a:buFont typeface="Wingdings" pitchFamily="2" charset="2"/>
              <a:buNone/>
            </a:pPr>
            <a:r>
              <a:rPr lang="en-US" sz="2400"/>
              <a:t>    </a:t>
            </a:r>
            <a:r>
              <a:rPr lang="en-US" sz="2400">
                <a:solidFill>
                  <a:schemeClr val="tx2"/>
                </a:solidFill>
              </a:rPr>
              <a:t>the Democratic party</a:t>
            </a:r>
          </a:p>
          <a:p>
            <a:r>
              <a:rPr lang="ru-RU" sz="2400"/>
              <a:t>Spouse</a:t>
            </a:r>
            <a:r>
              <a:rPr lang="en-US" sz="2400"/>
              <a:t>: </a:t>
            </a:r>
            <a:r>
              <a:rPr lang="en-US" sz="2400">
                <a:solidFill>
                  <a:schemeClr val="tx2"/>
                </a:solidFill>
              </a:rPr>
              <a:t>Michelle Obama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chemeClr val="tx2"/>
                </a:solidFill>
              </a:rPr>
              <a:t>                  </a:t>
            </a:r>
            <a:r>
              <a:rPr lang="ru-RU" sz="2400">
                <a:solidFill>
                  <a:schemeClr val="tx2"/>
                </a:solidFill>
              </a:rPr>
              <a:t> (m. 1992)</a:t>
            </a:r>
            <a:endParaRPr lang="en-US" sz="2400">
              <a:solidFill>
                <a:schemeClr val="tx2"/>
              </a:solidFill>
            </a:endParaRPr>
          </a:p>
          <a:p>
            <a:r>
              <a:rPr lang="ru-RU" sz="2400"/>
              <a:t>Children</a:t>
            </a:r>
            <a:r>
              <a:rPr lang="en-US" sz="2400"/>
              <a:t>: </a:t>
            </a:r>
            <a:r>
              <a:rPr lang="en-US" sz="2400">
                <a:solidFill>
                  <a:schemeClr val="tx2"/>
                </a:solidFill>
              </a:rPr>
              <a:t>Malia Ann (b.1998)</a:t>
            </a:r>
            <a:endParaRPr lang="en-US" sz="2400">
              <a:solidFill>
                <a:schemeClr val="tx2"/>
              </a:solidFill>
              <a:hlinkClick r:id="rId5" tooltip="Family of Barack Obama"/>
            </a:endParaRPr>
          </a:p>
          <a:p>
            <a:pPr>
              <a:buFont typeface="Wingdings" pitchFamily="2" charset="2"/>
              <a:buNone/>
            </a:pPr>
            <a:r>
              <a:rPr lang="en-US" sz="2400"/>
              <a:t>                   </a:t>
            </a:r>
            <a:r>
              <a:rPr lang="en-US" sz="2400">
                <a:solidFill>
                  <a:schemeClr val="tx2"/>
                </a:solidFill>
              </a:rPr>
              <a:t>Sasha (b.2001)</a:t>
            </a:r>
          </a:p>
        </p:txBody>
      </p:sp>
      <p:pic>
        <p:nvPicPr>
          <p:cNvPr id="160769" name="Picture 1"/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642910" y="1142984"/>
            <a:ext cx="3376640" cy="4907728"/>
          </a:xfrm>
          <a:noFill/>
          <a:ln/>
          <a:effectLst>
            <a:softEdge rad="317500"/>
          </a:effectLst>
        </p:spPr>
      </p:pic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000100" y="5857892"/>
            <a:ext cx="27368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Barack Obama 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7891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The National Emblem</a:t>
            </a:r>
            <a:endParaRPr lang="ru-RU"/>
          </a:p>
        </p:txBody>
      </p:sp>
      <p:pic>
        <p:nvPicPr>
          <p:cNvPr id="2055" name="Picture 7" descr="image00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>
            <a:clrChange>
              <a:clrFrom>
                <a:srgbClr val="FFFEFC"/>
              </a:clrFrom>
              <a:clrTo>
                <a:srgbClr val="FFFEFC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4213" y="1412875"/>
            <a:ext cx="2874962" cy="2844800"/>
          </a:xfrm>
          <a:noFill/>
          <a:ln/>
        </p:spPr>
      </p:pic>
      <p:sp>
        <p:nvSpPr>
          <p:cNvPr id="2058" name="Rectangle 10"/>
          <p:cNvSpPr>
            <a:spLocks noGrp="1" noChangeArrowheads="1"/>
          </p:cNvSpPr>
          <p:nvPr>
            <p:ph sz="quarter" idx="3"/>
          </p:nvPr>
        </p:nvSpPr>
        <p:spPr>
          <a:xfrm>
            <a:off x="395288" y="4724400"/>
            <a:ext cx="4100512" cy="1689100"/>
          </a:xfrm>
        </p:spPr>
        <p:txBody>
          <a:bodyPr/>
          <a:lstStyle/>
          <a:p>
            <a:r>
              <a:rPr lang="en-US" sz="1800" b="1" i="1">
                <a:effectLst/>
              </a:rPr>
              <a:t>“E Pluribus Unum”- </a:t>
            </a:r>
          </a:p>
          <a:p>
            <a:pPr>
              <a:buFont typeface="Wingdings" pitchFamily="2" charset="2"/>
              <a:buNone/>
            </a:pPr>
            <a:r>
              <a:rPr lang="en-US" sz="1800" b="1" i="1">
                <a:effectLst/>
              </a:rPr>
              <a:t>      “One out of many”.</a:t>
            </a:r>
          </a:p>
          <a:p>
            <a:pPr>
              <a:buFont typeface="Wingdings" pitchFamily="2" charset="2"/>
              <a:buNone/>
            </a:pPr>
            <a:r>
              <a:rPr lang="en-US" sz="1800" b="1" i="1">
                <a:effectLst/>
              </a:rPr>
              <a:t>An eagle , holding a bangle  of rods </a:t>
            </a:r>
          </a:p>
          <a:p>
            <a:pPr>
              <a:buFont typeface="Wingdings" pitchFamily="2" charset="2"/>
              <a:buNone/>
            </a:pPr>
            <a:r>
              <a:rPr lang="en-US" sz="1800" b="1" i="1">
                <a:effectLst/>
              </a:rPr>
              <a:t>(the symbol of administer)   and </a:t>
            </a:r>
          </a:p>
          <a:p>
            <a:pPr>
              <a:buFont typeface="Wingdings" pitchFamily="2" charset="2"/>
              <a:buNone/>
            </a:pPr>
            <a:r>
              <a:rPr lang="en-US" sz="1800" b="1" i="1">
                <a:effectLst/>
              </a:rPr>
              <a:t>an olive twig (the emblem of love)</a:t>
            </a:r>
            <a:endParaRPr lang="ru-RU" sz="1800" b="1" i="1">
              <a:effectLst/>
            </a:endParaRPr>
          </a:p>
        </p:txBody>
      </p:sp>
      <p:sp>
        <p:nvSpPr>
          <p:cNvPr id="2059" name="Rectangle 11"/>
          <p:cNvSpPr>
            <a:spLocks noGrp="1" noChangeArrowheads="1"/>
          </p:cNvSpPr>
          <p:nvPr>
            <p:ph sz="quarter" idx="4"/>
          </p:nvPr>
        </p:nvSpPr>
        <p:spPr>
          <a:xfrm>
            <a:off x="5076825" y="5229225"/>
            <a:ext cx="3455988" cy="1270000"/>
          </a:xfrm>
        </p:spPr>
        <p:txBody>
          <a:bodyPr/>
          <a:lstStyle/>
          <a:p>
            <a:r>
              <a:rPr lang="en-US" sz="1800" b="1" i="1">
                <a:effectLst/>
              </a:rPr>
              <a:t>Red - courage, </a:t>
            </a:r>
          </a:p>
          <a:p>
            <a:r>
              <a:rPr lang="en-US" sz="1800" b="1" i="1">
                <a:effectLst/>
              </a:rPr>
              <a:t>White - liberty, </a:t>
            </a:r>
          </a:p>
          <a:p>
            <a:r>
              <a:rPr lang="en-US" sz="1800" b="1" i="1">
                <a:effectLst/>
              </a:rPr>
              <a:t>Blue  - loyalty</a:t>
            </a:r>
            <a:r>
              <a:rPr lang="ru-RU" sz="1800" b="1" i="1">
                <a:effectLst/>
              </a:rPr>
              <a:t> 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900113" y="4292600"/>
            <a:ext cx="2522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The Bald   Eagle.</a:t>
            </a:r>
            <a:endParaRPr lang="ru-RU" sz="2400"/>
          </a:p>
        </p:txBody>
      </p:sp>
      <p:pic>
        <p:nvPicPr>
          <p:cNvPr id="2060" name="Picture 12" descr="Флаг США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500563" y="1557338"/>
            <a:ext cx="4210050" cy="2211387"/>
          </a:xfrm>
          <a:noFill/>
          <a:ln/>
        </p:spPr>
      </p:pic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4859338" y="4076700"/>
            <a:ext cx="36401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The Stars and the Stripes</a:t>
            </a:r>
          </a:p>
          <a:p>
            <a:r>
              <a:rPr lang="en-US" sz="2400"/>
              <a:t> and Old Glory</a:t>
            </a:r>
            <a:r>
              <a:rPr lang="en-US" b="1" i="1"/>
              <a:t>.</a:t>
            </a:r>
            <a:endParaRPr lang="ru-RU" b="1" i="1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735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Branches of Power </a:t>
            </a:r>
            <a:endParaRPr lang="ru-RU"/>
          </a:p>
        </p:txBody>
      </p:sp>
      <p:sp>
        <p:nvSpPr>
          <p:cNvPr id="3083" name="Rectangle 11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					</a:t>
            </a:r>
            <a:endParaRPr lang="ru-RU" sz="2000"/>
          </a:p>
        </p:txBody>
      </p:sp>
      <p:pic>
        <p:nvPicPr>
          <p:cNvPr id="3084" name="Picture 12" descr="Suprem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3071802" y="3286124"/>
            <a:ext cx="2691159" cy="2009776"/>
          </a:xfrm>
          <a:noFill/>
          <a:ln/>
          <a:effectLst>
            <a:softEdge rad="127000"/>
          </a:effectLst>
        </p:spPr>
      </p:pic>
      <p:pic>
        <p:nvPicPr>
          <p:cNvPr id="3085" name="Picture 13" descr="белый дом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5651500" y="1341438"/>
            <a:ext cx="2778152" cy="2078986"/>
          </a:xfrm>
          <a:noFill/>
          <a:ln/>
          <a:effectLst>
            <a:softEdge rad="127000"/>
          </a:effectLst>
        </p:spPr>
      </p:pic>
      <p:pic>
        <p:nvPicPr>
          <p:cNvPr id="3086" name="Picture 14" descr="капитолий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428596" y="1285860"/>
            <a:ext cx="2619950" cy="2089149"/>
          </a:xfrm>
          <a:noFill/>
          <a:ln/>
          <a:effectLst>
            <a:softEdge rad="127000"/>
          </a:effectLst>
        </p:spPr>
      </p:pic>
      <p:sp>
        <p:nvSpPr>
          <p:cNvPr id="3090" name="Rectangle 18"/>
          <p:cNvSpPr>
            <a:spLocks noChangeArrowheads="1"/>
          </p:cNvSpPr>
          <p:nvPr/>
        </p:nvSpPr>
        <p:spPr bwMode="auto">
          <a:xfrm>
            <a:off x="642910" y="3429000"/>
            <a:ext cx="3097213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000" dirty="0"/>
              <a:t>the Capitol- </a:t>
            </a:r>
          </a:p>
          <a:p>
            <a:pPr>
              <a:spcBef>
                <a:spcPct val="20000"/>
              </a:spcBef>
            </a:pPr>
            <a:r>
              <a:rPr lang="en-US" sz="2000" dirty="0"/>
              <a:t>the USA Congress-</a:t>
            </a:r>
          </a:p>
          <a:p>
            <a:pPr>
              <a:spcBef>
                <a:spcPct val="20000"/>
              </a:spcBef>
            </a:pPr>
            <a:r>
              <a:rPr lang="en-US" sz="2000" dirty="0">
                <a:solidFill>
                  <a:schemeClr val="tx2"/>
                </a:solidFill>
              </a:rPr>
              <a:t>the legislative branch</a:t>
            </a:r>
            <a:r>
              <a:rPr lang="ru-RU" b="1" i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3071802" y="5286388"/>
            <a:ext cx="2735263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the Supreme court-</a:t>
            </a:r>
          </a:p>
          <a:p>
            <a:r>
              <a:rPr lang="en-US" sz="2000" dirty="0"/>
              <a:t>the Supreme Court –</a:t>
            </a:r>
          </a:p>
          <a:p>
            <a:r>
              <a:rPr lang="en-US" sz="2000" dirty="0">
                <a:solidFill>
                  <a:schemeClr val="tx2"/>
                </a:solidFill>
              </a:rPr>
              <a:t>the judicial branch</a:t>
            </a:r>
            <a:r>
              <a:rPr lang="en-US" b="1" i="1" dirty="0"/>
              <a:t>	</a:t>
            </a:r>
            <a:r>
              <a:rPr lang="en-US" sz="1600" dirty="0"/>
              <a:t>	</a:t>
            </a:r>
            <a:endParaRPr lang="ru-RU" sz="1600" dirty="0"/>
          </a:p>
        </p:txBody>
      </p:sp>
      <p:sp>
        <p:nvSpPr>
          <p:cNvPr id="3093" name="Rectangle 21"/>
          <p:cNvSpPr>
            <a:spLocks noChangeArrowheads="1"/>
          </p:cNvSpPr>
          <p:nvPr/>
        </p:nvSpPr>
        <p:spPr bwMode="auto">
          <a:xfrm>
            <a:off x="5857884" y="3429000"/>
            <a:ext cx="2881313" cy="128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dirty="0"/>
              <a:t>the White House-</a:t>
            </a:r>
          </a:p>
          <a:p>
            <a:r>
              <a:rPr lang="en-US" sz="2000" dirty="0"/>
              <a:t>the USA President-</a:t>
            </a:r>
          </a:p>
          <a:p>
            <a:r>
              <a:rPr lang="en-US" sz="2000" dirty="0">
                <a:solidFill>
                  <a:schemeClr val="tx2"/>
                </a:solidFill>
              </a:rPr>
              <a:t>the executive branch</a:t>
            </a:r>
            <a:r>
              <a:rPr lang="en-US" dirty="0"/>
              <a:t>	</a:t>
            </a:r>
            <a:endParaRPr lang="ru-RU" dirty="0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8109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What are the main political parties in the USA ?</a:t>
            </a:r>
          </a:p>
        </p:txBody>
      </p:sp>
      <p:sp>
        <p:nvSpPr>
          <p:cNvPr id="90116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What are their emblems?</a:t>
            </a:r>
            <a:endParaRPr lang="ru-RU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089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Political Parties</a:t>
            </a:r>
            <a:endParaRPr lang="ru-RU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800" dirty="0"/>
              <a:t>the Republican party resides at present in White House </a:t>
            </a:r>
          </a:p>
          <a:p>
            <a:endParaRPr lang="en-US" sz="2800" dirty="0"/>
          </a:p>
          <a:p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800" dirty="0"/>
          </a:p>
          <a:p>
            <a:r>
              <a:rPr lang="en-US" sz="2800" dirty="0"/>
              <a:t>The Democratic party </a:t>
            </a:r>
          </a:p>
          <a:p>
            <a:endParaRPr lang="en-US" sz="2800" dirty="0"/>
          </a:p>
          <a:p>
            <a:endParaRPr lang="en-US" sz="2800" dirty="0"/>
          </a:p>
          <a:p>
            <a:endParaRPr lang="ru-RU" sz="2800" dirty="0"/>
          </a:p>
        </p:txBody>
      </p:sp>
      <p:pic>
        <p:nvPicPr>
          <p:cNvPr id="10254" name="Picture 14" descr="elefant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285852" y="1500174"/>
            <a:ext cx="2278063" cy="2100262"/>
          </a:xfrm>
          <a:noFill/>
          <a:ln/>
        </p:spPr>
      </p:pic>
      <p:pic>
        <p:nvPicPr>
          <p:cNvPr id="10255" name="Picture 15" descr="donkey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000100" y="4143380"/>
            <a:ext cx="2506690" cy="1612332"/>
          </a:xfrm>
          <a:noFill/>
          <a:ln/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25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39825"/>
          </a:xfrm>
        </p:spPr>
        <p:txBody>
          <a:bodyPr/>
          <a:lstStyle/>
          <a:p>
            <a:r>
              <a:rPr lang="en-US" sz="4000"/>
              <a:t>The national motto of the USA is</a:t>
            </a:r>
            <a:endParaRPr lang="ru-RU" sz="400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b="1"/>
              <a:t>    </a:t>
            </a:r>
            <a:r>
              <a:rPr lang="en-US"/>
              <a:t> </a:t>
            </a:r>
            <a:br>
              <a:rPr lang="en-US"/>
            </a:br>
            <a:r>
              <a:rPr lang="en-US"/>
              <a:t>   </a:t>
            </a:r>
            <a:r>
              <a:rPr lang="en-US" sz="6000"/>
              <a:t> In God We Trust.</a:t>
            </a:r>
          </a:p>
          <a:p>
            <a:pPr>
              <a:buFont typeface="Wingdings" pitchFamily="2" charset="2"/>
              <a:buNone/>
            </a:pPr>
            <a:endParaRPr lang="ru-RU" sz="6000"/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624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Discuss the questions :</a:t>
            </a:r>
            <a:endParaRPr lang="ru-RU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What kinds of political systems do you know ?</a:t>
            </a:r>
          </a:p>
          <a:p>
            <a:r>
              <a:rPr lang="en-US"/>
              <a:t>How do they work in different countries ?</a:t>
            </a:r>
          </a:p>
          <a:p>
            <a:r>
              <a:rPr lang="en-US"/>
              <a:t>Do people take an active part in politics ?</a:t>
            </a:r>
          </a:p>
          <a:p>
            <a:r>
              <a:rPr lang="en-US"/>
              <a:t>Do you want to take part in politics ? Why?</a:t>
            </a:r>
          </a:p>
          <a:p>
            <a:endParaRPr lang="ru-RU"/>
          </a:p>
        </p:txBody>
      </p:sp>
      <p:sp>
        <p:nvSpPr>
          <p:cNvPr id="73728" name="Rectangle 0"/>
          <p:cNvSpPr>
            <a:spLocks noChangeArrowheads="1"/>
          </p:cNvSpPr>
          <p:nvPr/>
        </p:nvSpPr>
        <p:spPr bwMode="auto">
          <a:xfrm>
            <a:off x="6588125" y="6237288"/>
            <a:ext cx="2174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</p:spTree>
    <p:custDataLst>
      <p:tags r:id="rId1"/>
    </p:custDataLst>
  </p:cSld>
  <p:clrMapOvr>
    <a:masterClrMapping/>
  </p:clrMapOvr>
  <p:transition advTm="195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3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3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7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0" grpId="0"/>
      <p:bldP spid="73731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What country do you </a:t>
            </a:r>
            <a:br>
              <a:rPr lang="en-US"/>
            </a:br>
            <a:r>
              <a:rPr lang="en-US"/>
              <a:t>live in ? </a:t>
            </a:r>
            <a:endParaRPr lang="ru-RU"/>
          </a:p>
        </p:txBody>
      </p:sp>
      <p:sp>
        <p:nvSpPr>
          <p:cNvPr id="931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Are you a patriot ?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9501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14291"/>
            <a:ext cx="8358214" cy="1000132"/>
          </a:xfrm>
        </p:spPr>
        <p:txBody>
          <a:bodyPr/>
          <a:lstStyle/>
          <a:p>
            <a:r>
              <a:rPr lang="en-US" dirty="0"/>
              <a:t>The Russian Federation</a:t>
            </a:r>
            <a:endParaRPr lang="ru-RU" dirty="0"/>
          </a:p>
        </p:txBody>
      </p:sp>
      <p:pic>
        <p:nvPicPr>
          <p:cNvPr id="2" name="img71693" descr="img7169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7286644" y="214290"/>
            <a:ext cx="1683268" cy="1882766"/>
          </a:xfrm>
          <a:noFill/>
          <a:ln/>
          <a:effectLst>
            <a:softEdge rad="127000"/>
          </a:effectLst>
        </p:spPr>
      </p:pic>
      <p:sp>
        <p:nvSpPr>
          <p:cNvPr id="69636" name="Rectangle 4"/>
          <p:cNvSpPr>
            <a:spLocks noGrp="1" noChangeArrowheads="1"/>
          </p:cNvSpPr>
          <p:nvPr>
            <p:ph type="body" sz="half" idx="3"/>
          </p:nvPr>
        </p:nvSpPr>
        <p:spPr>
          <a:xfrm>
            <a:off x="4427538" y="1600200"/>
            <a:ext cx="4465637" cy="45259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  </a:t>
            </a:r>
            <a:r>
              <a:rPr lang="en-US" sz="2800" dirty="0">
                <a:solidFill>
                  <a:schemeClr val="tx2"/>
                </a:solidFill>
              </a:rPr>
              <a:t>The President</a:t>
            </a:r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In office since : </a:t>
            </a:r>
            <a:r>
              <a:rPr lang="en-US" sz="2400" dirty="0">
                <a:solidFill>
                  <a:schemeClr val="tx2"/>
                </a:solidFill>
              </a:rPr>
              <a:t>May 7, </a:t>
            </a:r>
            <a:r>
              <a:rPr lang="en-US" sz="2400" dirty="0" smtClean="0">
                <a:solidFill>
                  <a:schemeClr val="tx2"/>
                </a:solidFill>
              </a:rPr>
              <a:t>20</a:t>
            </a:r>
            <a:r>
              <a:rPr lang="ru-RU" sz="2400" dirty="0" smtClean="0">
                <a:solidFill>
                  <a:schemeClr val="tx2"/>
                </a:solidFill>
              </a:rPr>
              <a:t>12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Preceded by :  </a:t>
            </a:r>
            <a:r>
              <a:rPr lang="en-US" sz="2400" dirty="0">
                <a:solidFill>
                  <a:schemeClr val="tx2"/>
                </a:solidFill>
              </a:rPr>
              <a:t>Vladimir Putin</a:t>
            </a:r>
          </a:p>
          <a:p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Born 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en-US" sz="2400" dirty="0" smtClean="0">
                <a:solidFill>
                  <a:schemeClr val="tx2"/>
                </a:solidFill>
              </a:rPr>
              <a:t>October,7,1952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Spouse 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Lyudmila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Children </a:t>
            </a:r>
            <a:r>
              <a:rPr lang="en-US" sz="2400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ru-RU" sz="2400" dirty="0" smtClean="0">
                <a:solidFill>
                  <a:schemeClr val="tx2"/>
                </a:solidFill>
              </a:rPr>
              <a:t>2 </a:t>
            </a:r>
            <a:r>
              <a:rPr lang="en-US" sz="2400" dirty="0" smtClean="0">
                <a:solidFill>
                  <a:schemeClr val="tx2"/>
                </a:solidFill>
              </a:rPr>
              <a:t>daughters               </a:t>
            </a:r>
          </a:p>
          <a:p>
            <a:pPr>
              <a:buNone/>
            </a:pPr>
            <a:r>
              <a:rPr lang="en-US" sz="2400" dirty="0" smtClean="0">
                <a:solidFill>
                  <a:schemeClr val="tx2"/>
                </a:solidFill>
              </a:rPr>
              <a:t>                     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Mariya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                 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Yekaterina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24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153603" name="AutoShape 3" descr="Фото МЕДВЕДЕВ Дмитрий Анатольевич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53605" name="AutoShape 5" descr="Фото МЕДВЕДЕВ Дмитрий Анатольевич">
            <a:hlinkClick r:id="rId6"/>
          </p:cNvPr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928662" y="5429264"/>
            <a:ext cx="2857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Vladimir Putin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266" name="Picture 2" descr="&amp;Vcy;&amp;lcy;&amp;acy;&amp;dcy;&amp;icy;&amp;mcy;&amp;icy;&amp;rcy; &amp;Vcy;&amp;lcy;&amp;acy;&amp;dcy;&amp;icy;&amp;mcy;&amp;icy;&amp;rcy;&amp;ocy;&amp;vcy;&amp;icy;&amp;chcy; &amp;Pcy;&amp;ucy;&amp;tcy;&amp;icy;&amp;ncy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2910" y="1071546"/>
            <a:ext cx="3095628" cy="4444439"/>
          </a:xfrm>
          <a:prstGeom prst="rect">
            <a:avLst/>
          </a:prstGeom>
          <a:noFill/>
          <a:effectLst>
            <a:softEdge rad="317500"/>
          </a:effectLst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8187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National emblems of Russia</a:t>
            </a:r>
            <a:endParaRPr lang="ru-RU"/>
          </a:p>
        </p:txBody>
      </p:sp>
      <p:sp>
        <p:nvSpPr>
          <p:cNvPr id="98310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395288" y="4365625"/>
            <a:ext cx="4100512" cy="1760538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Two-headed eagle- the most ancient symbol of Russia</a:t>
            </a: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8311" name="Rectangle 7"/>
          <p:cNvSpPr>
            <a:spLocks noGrp="1" noChangeArrowheads="1"/>
          </p:cNvSpPr>
          <p:nvPr>
            <p:ph sz="quarter" idx="4"/>
          </p:nvPr>
        </p:nvSpPr>
        <p:spPr>
          <a:xfrm>
            <a:off x="4643438" y="4292600"/>
            <a:ext cx="3967162" cy="1828800"/>
          </a:xfrm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Three-coloured banner with three horizontal stripes:</a:t>
            </a:r>
          </a:p>
          <a:p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White –the earth,</a:t>
            </a:r>
          </a:p>
          <a:p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Blue –the sky,</a:t>
            </a:r>
          </a:p>
          <a:p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Red - liberty</a:t>
            </a:r>
          </a:p>
          <a:p>
            <a:pPr>
              <a:buFont typeface="Wingdings" pitchFamily="2" charset="2"/>
              <a:buNone/>
            </a:pPr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98316" name="img69119" descr="img69119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285852" y="1571612"/>
            <a:ext cx="2008188" cy="2365375"/>
          </a:xfrm>
          <a:noFill/>
          <a:ln/>
        </p:spPr>
      </p:pic>
      <p:sp>
        <p:nvSpPr>
          <p:cNvPr id="98538" name="Rectangle 234"/>
          <p:cNvSpPr>
            <a:spLocks noChangeArrowheads="1"/>
          </p:cNvSpPr>
          <p:nvPr/>
        </p:nvSpPr>
        <p:spPr bwMode="auto">
          <a:xfrm>
            <a:off x="0" y="0"/>
            <a:ext cx="127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b">
            <a:spAutoFit/>
          </a:bodyPr>
          <a:lstStyle/>
          <a:p>
            <a:endParaRPr lang="ru-RU"/>
          </a:p>
        </p:txBody>
      </p:sp>
      <p:pic>
        <p:nvPicPr>
          <p:cNvPr id="98537" name="Picture 233" descr="http://www.kremlin.ru/images/symbols_flag_small.jpg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5143504" y="1643050"/>
            <a:ext cx="2735260" cy="2285286"/>
          </a:xfrm>
          <a:prstGeom prst="rect">
            <a:avLst/>
          </a:prstGeom>
          <a:noFill/>
          <a:effectLst>
            <a:softEdge rad="127000"/>
          </a:effectLst>
        </p:spPr>
      </p:pic>
      <p:graphicFrame>
        <p:nvGraphicFramePr>
          <p:cNvPr id="98548" name="Group 244"/>
          <p:cNvGraphicFramePr>
            <a:graphicFrameLocks noGrp="1"/>
          </p:cNvGraphicFramePr>
          <p:nvPr/>
        </p:nvGraphicFramePr>
        <p:xfrm>
          <a:off x="0" y="0"/>
          <a:ext cx="208280" cy="5181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80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Arial" charset="0"/>
                      </a:endParaRPr>
                    </a:p>
                  </a:txBody>
                  <a:tcPr anchor="b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5891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Legislative power</a:t>
            </a:r>
            <a:endParaRPr lang="ru-RU"/>
          </a:p>
        </p:txBody>
      </p:sp>
      <p:sp>
        <p:nvSpPr>
          <p:cNvPr id="70662" name="Rectangle 6"/>
          <p:cNvSpPr>
            <a:spLocks noGrp="1" noChangeArrowheads="1"/>
          </p:cNvSpPr>
          <p:nvPr>
            <p:ph sz="quarter" idx="3"/>
          </p:nvPr>
        </p:nvSpPr>
        <p:spPr>
          <a:xfrm>
            <a:off x="285720" y="4500570"/>
            <a:ext cx="4330700" cy="2187575"/>
          </a:xfrm>
        </p:spPr>
        <p:txBody>
          <a:bodyPr/>
          <a:lstStyle/>
          <a:p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Federation Council:</a:t>
            </a:r>
          </a:p>
          <a:p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2 representatives from each federal subject</a:t>
            </a:r>
            <a:endParaRPr lang="ru-RU" sz="2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70663" name="Rectangle 7"/>
          <p:cNvSpPr>
            <a:spLocks noGrp="1" noChangeArrowheads="1"/>
          </p:cNvSpPr>
          <p:nvPr>
            <p:ph sz="quarter" idx="4"/>
          </p:nvPr>
        </p:nvSpPr>
        <p:spPr>
          <a:xfrm>
            <a:off x="4857752" y="4500570"/>
            <a:ext cx="3754437" cy="2120900"/>
          </a:xfrm>
        </p:spPr>
        <p:txBody>
          <a:bodyPr/>
          <a:lstStyle/>
          <a:p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State </a:t>
            </a:r>
            <a:r>
              <a:rPr lang="en-US" sz="2600" dirty="0" err="1">
                <a:effectLst>
                  <a:outerShdw blurRad="38100" dist="38100" dir="2700000" algn="tl">
                    <a:srgbClr val="FFFFFF"/>
                  </a:outerShdw>
                </a:effectLst>
              </a:rPr>
              <a:t>Duma</a:t>
            </a:r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:</a:t>
            </a:r>
          </a:p>
          <a:p>
            <a:r>
              <a:rPr lang="en-US" sz="26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450 deputies</a:t>
            </a:r>
            <a:endParaRPr lang="ru-RU" sz="26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70664" name="Picture 8" descr="Фото: Совет Федерации.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28596" y="1628774"/>
            <a:ext cx="3829060" cy="2871795"/>
          </a:xfrm>
          <a:noFill/>
          <a:ln/>
          <a:effectLst>
            <a:softEdge rad="127000"/>
          </a:effectLst>
        </p:spPr>
      </p:pic>
      <p:pic>
        <p:nvPicPr>
          <p:cNvPr id="70665" name="Picture 9" descr="Государственная Дума в последнем четвертом чтении принял проект закон &quot;О федеральном бюджете на 2007 год&quot;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4786314" y="1643050"/>
            <a:ext cx="3771908" cy="2828932"/>
          </a:xfrm>
          <a:noFill/>
          <a:ln/>
          <a:effectLst>
            <a:softEdge rad="127000"/>
          </a:effectLst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7672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8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Government</a:t>
            </a:r>
            <a:endParaRPr lang="ru-RU"/>
          </a:p>
        </p:txBody>
      </p:sp>
      <p:sp>
        <p:nvSpPr>
          <p:cNvPr id="96269" name="Rectangle 13"/>
          <p:cNvSpPr>
            <a:spLocks noGrp="1" noChangeArrowheads="1"/>
          </p:cNvSpPr>
          <p:nvPr>
            <p:ph sz="quarter" idx="2"/>
          </p:nvPr>
        </p:nvSpPr>
        <p:spPr>
          <a:xfrm>
            <a:off x="357158" y="5373688"/>
            <a:ext cx="6335712" cy="1484312"/>
          </a:xfrm>
        </p:spPr>
        <p:txBody>
          <a:bodyPr/>
          <a:lstStyle/>
          <a:p>
            <a:r>
              <a:rPr lang="en-US" sz="2400" dirty="0">
                <a:solidFill>
                  <a:schemeClr val="tx2"/>
                </a:solidFill>
              </a:rPr>
              <a:t>The Prime Minister</a:t>
            </a:r>
          </a:p>
          <a:p>
            <a:r>
              <a:rPr lang="en-US" sz="2400" dirty="0">
                <a:solidFill>
                  <a:schemeClr val="tx2"/>
                </a:solidFill>
              </a:rPr>
              <a:t>Born </a:t>
            </a:r>
            <a:r>
              <a:rPr lang="en-US" sz="2400" dirty="0" smtClean="0">
                <a:solidFill>
                  <a:schemeClr val="tx2"/>
                </a:solidFill>
              </a:rPr>
              <a:t>: September, 14, 1965</a:t>
            </a:r>
            <a:endParaRPr lang="en-US" sz="2400" dirty="0">
              <a:solidFill>
                <a:schemeClr val="tx2"/>
              </a:solidFill>
            </a:endParaRPr>
          </a:p>
          <a:p>
            <a:r>
              <a:rPr lang="en-US" sz="2400" dirty="0">
                <a:solidFill>
                  <a:schemeClr val="tx2"/>
                </a:solidFill>
              </a:rPr>
              <a:t>In office since : </a:t>
            </a:r>
            <a:r>
              <a:rPr lang="en-US" sz="2400" dirty="0" smtClean="0">
                <a:solidFill>
                  <a:schemeClr val="tx2"/>
                </a:solidFill>
              </a:rPr>
              <a:t>May,8,2012</a:t>
            </a:r>
            <a:endParaRPr lang="en-US" sz="2400" dirty="0">
              <a:solidFill>
                <a:schemeClr val="tx2"/>
              </a:solidFill>
            </a:endParaRPr>
          </a:p>
          <a:p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body" sz="half" idx="3"/>
          </p:nvPr>
        </p:nvSpPr>
        <p:spPr>
          <a:xfrm>
            <a:off x="4286248" y="1600200"/>
            <a:ext cx="4389440" cy="4525963"/>
          </a:xfrm>
        </p:spPr>
        <p:txBody>
          <a:bodyPr/>
          <a:lstStyle/>
          <a:p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Federal Government  - the executive  power</a:t>
            </a:r>
          </a:p>
          <a:p>
            <a:pPr>
              <a:buFont typeface="Wingdings" pitchFamily="2" charset="2"/>
              <a:buNone/>
            </a:pPr>
            <a:endParaRPr lang="en-US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8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The Supreme Court – the judicial power</a:t>
            </a: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 typeface="Wingdings" pitchFamily="2" charset="2"/>
              <a:buNone/>
            </a:pPr>
            <a:endParaRPr lang="ru-RU" sz="2800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785786" y="4929198"/>
            <a:ext cx="266611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Dmitry </a:t>
            </a:r>
            <a:r>
              <a:rPr lang="en-US" sz="2400" dirty="0" err="1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Medvedev</a:t>
            </a:r>
            <a:endParaRPr lang="ru-RU" sz="2400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5122" name="Picture 2" descr="A portrait shot of a serious looking middle-aged male looking straight ahead. He has short brown hair, and is wearing a blue blazer with a blue tie over a white collared shirt."/>
          <p:cNvPicPr>
            <a:picLocks noChangeAspect="1" noChangeArrowheads="1"/>
          </p:cNvPicPr>
          <p:nvPr/>
        </p:nvPicPr>
        <p:blipFill>
          <a:blip r:embed="rId5" cstate="print"/>
          <a:srcRect t="5714" b="2857"/>
          <a:stretch>
            <a:fillRect/>
          </a:stretch>
        </p:blipFill>
        <p:spPr bwMode="auto">
          <a:xfrm>
            <a:off x="857224" y="1285860"/>
            <a:ext cx="2714644" cy="3722940"/>
          </a:xfrm>
          <a:prstGeom prst="rect">
            <a:avLst/>
          </a:prstGeom>
          <a:noFill/>
          <a:effectLst>
            <a:softEdge rad="127000"/>
          </a:effectLst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7703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 </a:t>
            </a:r>
            <a:endParaRPr lang="ru-RU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People of different countries live in different political systems</a:t>
            </a:r>
          </a:p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All nations have their historical traditions</a:t>
            </a:r>
          </a:p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Every country has its own state symbols</a:t>
            </a:r>
          </a:p>
          <a:p>
            <a:r>
              <a:rPr lang="en-US">
                <a:effectLst>
                  <a:outerShdw blurRad="38100" dist="38100" dir="2700000" algn="tl">
                    <a:srgbClr val="FFFFFF"/>
                  </a:outerShdw>
                </a:effectLst>
              </a:rPr>
              <a:t>Every citizen must be a patriot of his country and respect it</a:t>
            </a:r>
            <a:endParaRPr lang="ru-RU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63" name="Rectangle 11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/>
              <a:t>What is the United Kingdom of Great Britain and Northern Ireland ?</a:t>
            </a:r>
            <a:endParaRPr lang="ru-RU" sz="480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485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4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4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7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66"/>
                </a:solidFill>
              </a:rPr>
              <a:t>British Monarchy</a:t>
            </a:r>
            <a:endParaRPr lang="ru-RU">
              <a:solidFill>
                <a:srgbClr val="000066"/>
              </a:solidFill>
            </a:endParaRPr>
          </a:p>
        </p:txBody>
      </p:sp>
      <p:pic>
        <p:nvPicPr>
          <p:cNvPr id="19464" name="Picture 8" descr="150px-Flag_of_the_United_Kingdom">
            <a:hlinkClick r:id="rId5" tooltip="&quot;&quot;"/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611188" y="404813"/>
            <a:ext cx="1428750" cy="714375"/>
          </a:xfrm>
          <a:noFill/>
          <a:ln/>
        </p:spPr>
      </p:pic>
      <p:sp>
        <p:nvSpPr>
          <p:cNvPr id="1946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539750" y="5229225"/>
            <a:ext cx="8229600" cy="1079500"/>
          </a:xfrm>
        </p:spPr>
        <p:txBody>
          <a:bodyPr/>
          <a:lstStyle/>
          <a:p>
            <a:r>
              <a:rPr lang="ru-RU" sz="2800">
                <a:solidFill>
                  <a:srgbClr val="000066"/>
                </a:solidFill>
              </a:rPr>
              <a:t>Buckingham Palace is the monarch's principal residence.</a:t>
            </a:r>
          </a:p>
        </p:txBody>
      </p:sp>
      <p:pic>
        <p:nvPicPr>
          <p:cNvPr id="19465" name="Picture 9" descr="Buckingham Palace is the monarch's principal residence.">
            <a:hlinkClick r:id="rId7" tooltip="&quot;Buckingham Palace is the monarch's principal residence.&quot;"/>
          </p:cNvPr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1500166" y="1571612"/>
            <a:ext cx="6286576" cy="3586174"/>
          </a:xfrm>
          <a:noFill/>
          <a:ln/>
          <a:effectLst>
            <a:softEdge rad="317500"/>
          </a:effectLst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5141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9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7" grpId="0"/>
      <p:bldP spid="1946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Who is the head of</a:t>
            </a:r>
            <a:br>
              <a:rPr lang="en-US"/>
            </a:br>
            <a:r>
              <a:rPr lang="en-US"/>
              <a:t> the UK ?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436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Her Majesty Queen Elizabeth II 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Born :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5" tooltip="April 21"/>
              </a:rPr>
              <a:t>April 21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6" tooltip="1926"/>
              </a:rPr>
              <a:t>1926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7" tooltip="London"/>
              </a:rPr>
              <a:t>London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8" tooltip="United Kingdom"/>
              </a:rPr>
              <a:t>United Kingdom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Reign: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9" tooltip="February 6"/>
              </a:rPr>
              <a:t>February 6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10" tooltip="1952"/>
              </a:rPr>
              <a:t>1952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- Present 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Coronation: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11" tooltip="June 2"/>
              </a:rPr>
              <a:t>June 2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,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12" tooltip="1953"/>
              </a:rPr>
              <a:t>1953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Heir Apparent 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13" tooltip="Charles, Prince of Wales"/>
              </a:rPr>
              <a:t>Charles, Prince of Wales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Spouse 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14" tooltip="Prince Philip, Duke of Edinburgh"/>
              </a:rPr>
              <a:t>Prince Philip, Duke of Edinburgh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Royal House </a:t>
            </a:r>
            <a:r>
              <a:rPr lang="en-US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: 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  <a:hlinkClick r:id="rId15" tooltip="House of Windsor"/>
              </a:rPr>
              <a:t>Windsor</a:t>
            </a:r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ru-RU" sz="2400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15368" name="Picture 8" descr="200px-Ac">
            <a:hlinkClick r:id="rId16" tooltip="&quot;&quot;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17" cstate="print"/>
          <a:srcRect/>
          <a:stretch>
            <a:fillRect/>
          </a:stretch>
        </p:blipFill>
        <p:spPr>
          <a:xfrm>
            <a:off x="714348" y="1643050"/>
            <a:ext cx="3608606" cy="4514869"/>
          </a:xfrm>
          <a:noFill/>
          <a:ln/>
          <a:effectLst>
            <a:softEdge rad="317500"/>
          </a:effectLst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26800">
    <p:checke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en-US"/>
              <a:t>Early Life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sz="quarter" idx="2"/>
          </p:nvPr>
        </p:nvSpPr>
        <p:spPr>
          <a:xfrm>
            <a:off x="4648200" y="1600200"/>
            <a:ext cx="4038600" cy="2184400"/>
          </a:xfrm>
        </p:spPr>
        <p:txBody>
          <a:bodyPr/>
          <a:lstStyle/>
          <a:p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Princess Elizabeth changing the wheel of a lorry during the war.</a:t>
            </a:r>
          </a:p>
        </p:txBody>
      </p:sp>
      <p:sp>
        <p:nvSpPr>
          <p:cNvPr id="17416" name="Rectangle 8"/>
          <p:cNvSpPr>
            <a:spLocks noGrp="1" noChangeArrowheads="1"/>
          </p:cNvSpPr>
          <p:nvPr>
            <p:ph sz="quarter" idx="4"/>
          </p:nvPr>
        </p:nvSpPr>
        <p:spPr>
          <a:xfrm>
            <a:off x="4648200" y="3940175"/>
            <a:ext cx="4038600" cy="2185988"/>
          </a:xfrm>
        </p:spPr>
        <p:txBody>
          <a:bodyPr/>
          <a:lstStyle/>
          <a:p>
            <a:r>
              <a:rPr lang="ru-RU" sz="2400">
                <a:effectLst>
                  <a:outerShdw blurRad="38100" dist="38100" dir="2700000" algn="tl">
                    <a:srgbClr val="FFFFFF"/>
                  </a:outerShdw>
                </a:effectLst>
              </a:rPr>
              <a:t>The Duke and Duchess of Edinburgh on their wedding day.</a:t>
            </a:r>
          </a:p>
        </p:txBody>
      </p:sp>
      <p:pic>
        <p:nvPicPr>
          <p:cNvPr id="17417" name="Picture 9" descr="Princess Elizabeth changing the wheel of a lorry during the war.">
            <a:hlinkClick r:id="rId5" tooltip="&quot;Princess Elizabeth changing the wheel of a lorry during the war.&quot;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241116" y="1196974"/>
            <a:ext cx="3076760" cy="2732091"/>
          </a:xfrm>
          <a:noFill/>
          <a:ln/>
          <a:effectLst>
            <a:softEdge rad="127000"/>
          </a:effectLst>
        </p:spPr>
      </p:pic>
      <p:pic>
        <p:nvPicPr>
          <p:cNvPr id="17418" name="Picture 10" descr="The Duke and Duchess of Edinburgh on their wedding day.">
            <a:hlinkClick r:id="rId7" tooltip="&quot;The Duke and Duchess of Edinburgh on their wedding day.&quot;"/>
          </p:cNvPr>
          <p:cNvPicPr>
            <a:picLocks noGrp="1" noChangeAspect="1" noChangeArrowheads="1"/>
          </p:cNvPicPr>
          <p:nvPr>
            <p:ph sz="quarter" idx="3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1785918" y="3071810"/>
            <a:ext cx="2663826" cy="3390324"/>
          </a:xfrm>
          <a:noFill/>
          <a:ln/>
          <a:effectLst>
            <a:softEdge rad="127000"/>
          </a:effectLst>
        </p:spPr>
      </p:pic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4265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Queen’s emblems</a:t>
            </a:r>
            <a:endParaRPr lang="ru-RU"/>
          </a:p>
        </p:txBody>
      </p:sp>
      <p:pic>
        <p:nvPicPr>
          <p:cNvPr id="50184" name="Picture 8" descr="The Queen's personal flag, used when she is representing the Commonwealth">
            <a:hlinkClick r:id="rId5" tooltip="&quot;The Queen's personal flag, used when she is representing the Commonwealth&quot;"/>
          </p:cNvPr>
          <p:cNvPicPr>
            <a:picLocks noGrp="1" noChangeAspect="1" noChangeArrowheads="1"/>
          </p:cNvPicPr>
          <p:nvPr>
            <p:ph sz="quarter" idx="2"/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5940425" y="1628775"/>
            <a:ext cx="2016125" cy="2151063"/>
          </a:xfrm>
          <a:noFill/>
          <a:ln/>
        </p:spPr>
      </p:pic>
      <p:pic>
        <p:nvPicPr>
          <p:cNvPr id="50185" name="Picture 9" descr="150px-UK_Royal_Coat_of_Arms">
            <a:hlinkClick r:id="rId7" tooltip="&quot;&quot;"/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8" cstate="print"/>
          <a:srcRect/>
          <a:stretch>
            <a:fillRect/>
          </a:stretch>
        </p:blipFill>
        <p:spPr>
          <a:xfrm>
            <a:off x="1476375" y="1557338"/>
            <a:ext cx="2439988" cy="2406650"/>
          </a:xfrm>
          <a:noFill/>
          <a:ln/>
        </p:spPr>
      </p:pic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5651500" y="4005263"/>
            <a:ext cx="276225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/>
              <a:t>The Queen's personal flag, used when she is representing the Commonwealth</a:t>
            </a: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1331913" y="4221163"/>
            <a:ext cx="2644775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/>
              <a:t>The Queen's </a:t>
            </a:r>
          </a:p>
          <a:p>
            <a:pPr algn="ctr"/>
            <a:r>
              <a:rPr lang="ru-RU" sz="2400">
                <a:hlinkClick r:id="rId9" tooltip="Royal Coat of Arms of the United Kingdom"/>
              </a:rPr>
              <a:t>Coat of Arms</a:t>
            </a:r>
            <a:endParaRPr lang="ru-RU" sz="2400"/>
          </a:p>
          <a:p>
            <a:pPr algn="ctr"/>
            <a:r>
              <a:rPr lang="ru-RU" sz="2400"/>
              <a:t>in the United Kingdom</a:t>
            </a:r>
          </a:p>
        </p:txBody>
      </p:sp>
    </p:spTree>
    <p:custDataLst>
      <p:tags r:id="rId2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13702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Who makes laws in </a:t>
            </a:r>
            <a:br>
              <a:rPr lang="en-US"/>
            </a:br>
            <a:r>
              <a:rPr lang="en-US"/>
              <a:t>the UK ?</a:t>
            </a: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Tm="6156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3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3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.3|3.1|3.6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3|2|3|3.1|1.9|2.7|1.8|2.2|2.1|2.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2.7|2.2|1.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3|2.8|2.5|2.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2.2|2.2|2.2|2.6|3.2|2|1.9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|1.7|2.1|1.7|2.1|2.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2.8|2.4|3.2|2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9|1.6|1.5|5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2.5|2.4|2.6|2.8|3|7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7|3.2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3.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4|2.8|2|2.5|2.5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2.7|2.7|2.6|2.4|2.8|5.2|4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|4.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|2.3|1.9|2.3|2.2|2"/>
</p:tagLst>
</file>

<file path=ppt/theme/theme1.xml><?xml version="1.0" encoding="utf-8"?>
<a:theme xmlns:a="http://schemas.openxmlformats.org/drawingml/2006/main" name="Круги">
  <a:themeElements>
    <a:clrScheme name="">
      <a:dk1>
        <a:srgbClr val="66FFCC"/>
      </a:dk1>
      <a:lt1>
        <a:srgbClr val="FFFFFF"/>
      </a:lt1>
      <a:dk2>
        <a:srgbClr val="009999"/>
      </a:dk2>
      <a:lt2>
        <a:srgbClr val="FFFF66"/>
      </a:lt2>
      <a:accent1>
        <a:srgbClr val="0099FF"/>
      </a:accent1>
      <a:accent2>
        <a:srgbClr val="66FFCC"/>
      </a:accent2>
      <a:accent3>
        <a:srgbClr val="AACACA"/>
      </a:accent3>
      <a:accent4>
        <a:srgbClr val="DADADA"/>
      </a:accent4>
      <a:accent5>
        <a:srgbClr val="AACAFF"/>
      </a:accent5>
      <a:accent6>
        <a:srgbClr val="5CE7B9"/>
      </a:accent6>
      <a:hlink>
        <a:srgbClr val="1ACE9F"/>
      </a:hlink>
      <a:folHlink>
        <a:srgbClr val="A5B5CD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0">
        <a:dk1>
          <a:srgbClr val="000000"/>
        </a:dk1>
        <a:lt1>
          <a:srgbClr val="DCB4DC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BD6EB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1">
        <a:dk1>
          <a:srgbClr val="000000"/>
        </a:dk1>
        <a:lt1>
          <a:srgbClr val="A2DCEE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C0C5D2"/>
        </a:accent2>
        <a:accent3>
          <a:srgbClr val="CEEBF5"/>
        </a:accent3>
        <a:accent4>
          <a:srgbClr val="000000"/>
        </a:accent4>
        <a:accent5>
          <a:srgbClr val="FFE2B8"/>
        </a:accent5>
        <a:accent6>
          <a:srgbClr val="AEB2BE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2">
        <a:dk1>
          <a:srgbClr val="292929"/>
        </a:dk1>
        <a:lt1>
          <a:srgbClr val="A3BBA9"/>
        </a:lt1>
        <a:dk2>
          <a:srgbClr val="007D80"/>
        </a:dk2>
        <a:lt2>
          <a:srgbClr val="CDD9D1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212121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3">
        <a:dk1>
          <a:srgbClr val="003300"/>
        </a:dk1>
        <a:lt1>
          <a:srgbClr val="A3BBA9"/>
        </a:lt1>
        <a:dk2>
          <a:srgbClr val="007D80"/>
        </a:dk2>
        <a:lt2>
          <a:srgbClr val="CDD9D1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002A00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4">
        <a:dk1>
          <a:srgbClr val="000000"/>
        </a:dk1>
        <a:lt1>
          <a:srgbClr val="E6EDA3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C0C5D2"/>
        </a:accent2>
        <a:accent3>
          <a:srgbClr val="F0F4CE"/>
        </a:accent3>
        <a:accent4>
          <a:srgbClr val="000000"/>
        </a:accent4>
        <a:accent5>
          <a:srgbClr val="FFE2B8"/>
        </a:accent5>
        <a:accent6>
          <a:srgbClr val="AEB2BE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5">
        <a:dk1>
          <a:srgbClr val="000000"/>
        </a:dk1>
        <a:lt1>
          <a:srgbClr val="9ADA9A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C0C5D2"/>
        </a:accent2>
        <a:accent3>
          <a:srgbClr val="CAEACA"/>
        </a:accent3>
        <a:accent4>
          <a:srgbClr val="000000"/>
        </a:accent4>
        <a:accent5>
          <a:srgbClr val="FFE2B8"/>
        </a:accent5>
        <a:accent6>
          <a:srgbClr val="AEB2BE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16">
        <a:dk1>
          <a:srgbClr val="000000"/>
        </a:dk1>
        <a:lt1>
          <a:srgbClr val="E6EDA3"/>
        </a:lt1>
        <a:dk2>
          <a:srgbClr val="660066"/>
        </a:dk2>
        <a:lt2>
          <a:srgbClr val="B1A887"/>
        </a:lt2>
        <a:accent1>
          <a:srgbClr val="FFCC66"/>
        </a:accent1>
        <a:accent2>
          <a:srgbClr val="C0C5D2"/>
        </a:accent2>
        <a:accent3>
          <a:srgbClr val="F0F4CE"/>
        </a:accent3>
        <a:accent4>
          <a:srgbClr val="000000"/>
        </a:accent4>
        <a:accent5>
          <a:srgbClr val="FFE2B8"/>
        </a:accent5>
        <a:accent6>
          <a:srgbClr val="AEB2BE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3">
        <a:dk1>
          <a:srgbClr val="000000"/>
        </a:dk1>
        <a:lt1>
          <a:srgbClr val="E6EDA3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C0C5D2"/>
        </a:accent2>
        <a:accent3>
          <a:srgbClr val="F0F4CE"/>
        </a:accent3>
        <a:accent4>
          <a:srgbClr val="000000"/>
        </a:accent4>
        <a:accent5>
          <a:srgbClr val="FFE2B8"/>
        </a:accent5>
        <a:accent6>
          <a:srgbClr val="AEB2BE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14">
        <a:dk1>
          <a:srgbClr val="000000"/>
        </a:dk1>
        <a:lt1>
          <a:srgbClr val="9ADA9A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C0C5D2"/>
        </a:accent2>
        <a:accent3>
          <a:srgbClr val="CAEACA"/>
        </a:accent3>
        <a:accent4>
          <a:srgbClr val="000000"/>
        </a:accent4>
        <a:accent5>
          <a:srgbClr val="FFE2B8"/>
        </a:accent5>
        <a:accent6>
          <a:srgbClr val="AEB2BE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15">
        <a:dk1>
          <a:srgbClr val="000000"/>
        </a:dk1>
        <a:lt1>
          <a:srgbClr val="E6EDA3"/>
        </a:lt1>
        <a:dk2>
          <a:srgbClr val="660066"/>
        </a:dk2>
        <a:lt2>
          <a:srgbClr val="B1A887"/>
        </a:lt2>
        <a:accent1>
          <a:srgbClr val="FFCC66"/>
        </a:accent1>
        <a:accent2>
          <a:srgbClr val="C0C5D2"/>
        </a:accent2>
        <a:accent3>
          <a:srgbClr val="F0F4CE"/>
        </a:accent3>
        <a:accent4>
          <a:srgbClr val="000000"/>
        </a:accent4>
        <a:accent5>
          <a:srgbClr val="FFE2B8"/>
        </a:accent5>
        <a:accent6>
          <a:srgbClr val="AEB2BE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16">
        <a:dk1>
          <a:srgbClr val="000000"/>
        </a:dk1>
        <a:lt1>
          <a:srgbClr val="E6EDA3"/>
        </a:lt1>
        <a:dk2>
          <a:srgbClr val="990033"/>
        </a:dk2>
        <a:lt2>
          <a:srgbClr val="B1A887"/>
        </a:lt2>
        <a:accent1>
          <a:srgbClr val="FFCC66"/>
        </a:accent1>
        <a:accent2>
          <a:srgbClr val="C0C5D2"/>
        </a:accent2>
        <a:accent3>
          <a:srgbClr val="F0F4CE"/>
        </a:accent3>
        <a:accent4>
          <a:srgbClr val="000000"/>
        </a:accent4>
        <a:accent5>
          <a:srgbClr val="FFE2B8"/>
        </a:accent5>
        <a:accent6>
          <a:srgbClr val="AEB2BE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Круги 10">
    <a:dk1>
      <a:srgbClr val="000000"/>
    </a:dk1>
    <a:lt1>
      <a:srgbClr val="DCB4DC"/>
    </a:lt1>
    <a:dk2>
      <a:srgbClr val="B39257"/>
    </a:dk2>
    <a:lt2>
      <a:srgbClr val="B1A887"/>
    </a:lt2>
    <a:accent1>
      <a:srgbClr val="FFCC66"/>
    </a:accent1>
    <a:accent2>
      <a:srgbClr val="E6E3AC"/>
    </a:accent2>
    <a:accent3>
      <a:srgbClr val="EBD6EB"/>
    </a:accent3>
    <a:accent4>
      <a:srgbClr val="000000"/>
    </a:accent4>
    <a:accent5>
      <a:srgbClr val="FFE2B8"/>
    </a:accent5>
    <a:accent6>
      <a:srgbClr val="D0CE9B"/>
    </a:accent6>
    <a:hlink>
      <a:srgbClr val="666633"/>
    </a:hlink>
    <a:folHlink>
      <a:srgbClr val="9C9800"/>
    </a:folHlink>
  </a:clrScheme>
</a:themeOverride>
</file>

<file path=ppt/theme/themeOverride10.xml><?xml version="1.0" encoding="utf-8"?>
<a:themeOverride xmlns:a="http://schemas.openxmlformats.org/drawingml/2006/main">
  <a:clrScheme name="Круги 10">
    <a:dk1>
      <a:srgbClr val="000000"/>
    </a:dk1>
    <a:lt1>
      <a:srgbClr val="DCB4DC"/>
    </a:lt1>
    <a:dk2>
      <a:srgbClr val="B39257"/>
    </a:dk2>
    <a:lt2>
      <a:srgbClr val="B1A887"/>
    </a:lt2>
    <a:accent1>
      <a:srgbClr val="FFCC66"/>
    </a:accent1>
    <a:accent2>
      <a:srgbClr val="E6E3AC"/>
    </a:accent2>
    <a:accent3>
      <a:srgbClr val="EBD6EB"/>
    </a:accent3>
    <a:accent4>
      <a:srgbClr val="000000"/>
    </a:accent4>
    <a:accent5>
      <a:srgbClr val="FFE2B8"/>
    </a:accent5>
    <a:accent6>
      <a:srgbClr val="D0CE9B"/>
    </a:accent6>
    <a:hlink>
      <a:srgbClr val="666633"/>
    </a:hlink>
    <a:folHlink>
      <a:srgbClr val="9C9800"/>
    </a:folHlink>
  </a:clrScheme>
</a:themeOverride>
</file>

<file path=ppt/theme/themeOverride11.xml><?xml version="1.0" encoding="utf-8"?>
<a:themeOverride xmlns:a="http://schemas.openxmlformats.org/drawingml/2006/main">
  <a:clrScheme name="Круги 12">
    <a:dk1>
      <a:srgbClr val="292929"/>
    </a:dk1>
    <a:lt1>
      <a:srgbClr val="A3BBA9"/>
    </a:lt1>
    <a:dk2>
      <a:srgbClr val="007D80"/>
    </a:dk2>
    <a:lt2>
      <a:srgbClr val="CDD9D1"/>
    </a:lt2>
    <a:accent1>
      <a:srgbClr val="9CA8A4"/>
    </a:accent1>
    <a:accent2>
      <a:srgbClr val="CBD7CE"/>
    </a:accent2>
    <a:accent3>
      <a:srgbClr val="CEDAD1"/>
    </a:accent3>
    <a:accent4>
      <a:srgbClr val="212121"/>
    </a:accent4>
    <a:accent5>
      <a:srgbClr val="CBD1CF"/>
    </a:accent5>
    <a:accent6>
      <a:srgbClr val="B8C3BA"/>
    </a:accent6>
    <a:hlink>
      <a:srgbClr val="009900"/>
    </a:hlink>
    <a:folHlink>
      <a:srgbClr val="009999"/>
    </a:folHlink>
  </a:clrScheme>
</a:themeOverride>
</file>

<file path=ppt/theme/themeOverride12.xml><?xml version="1.0" encoding="utf-8"?>
<a:themeOverride xmlns:a="http://schemas.openxmlformats.org/drawingml/2006/main">
  <a:clrScheme name="Круги 12">
    <a:dk1>
      <a:srgbClr val="292929"/>
    </a:dk1>
    <a:lt1>
      <a:srgbClr val="A3BBA9"/>
    </a:lt1>
    <a:dk2>
      <a:srgbClr val="007D80"/>
    </a:dk2>
    <a:lt2>
      <a:srgbClr val="CDD9D1"/>
    </a:lt2>
    <a:accent1>
      <a:srgbClr val="9CA8A4"/>
    </a:accent1>
    <a:accent2>
      <a:srgbClr val="CBD7CE"/>
    </a:accent2>
    <a:accent3>
      <a:srgbClr val="CEDAD1"/>
    </a:accent3>
    <a:accent4>
      <a:srgbClr val="212121"/>
    </a:accent4>
    <a:accent5>
      <a:srgbClr val="CBD1CF"/>
    </a:accent5>
    <a:accent6>
      <a:srgbClr val="B8C3BA"/>
    </a:accent6>
    <a:hlink>
      <a:srgbClr val="009900"/>
    </a:hlink>
    <a:folHlink>
      <a:srgbClr val="009999"/>
    </a:folHlink>
  </a:clrScheme>
</a:themeOverride>
</file>

<file path=ppt/theme/themeOverride13.xml><?xml version="1.0" encoding="utf-8"?>
<a:themeOverride xmlns:a="http://schemas.openxmlformats.org/drawingml/2006/main">
  <a:clrScheme name="Круги 12">
    <a:dk1>
      <a:srgbClr val="292929"/>
    </a:dk1>
    <a:lt1>
      <a:srgbClr val="A3BBA9"/>
    </a:lt1>
    <a:dk2>
      <a:srgbClr val="007D80"/>
    </a:dk2>
    <a:lt2>
      <a:srgbClr val="CDD9D1"/>
    </a:lt2>
    <a:accent1>
      <a:srgbClr val="9CA8A4"/>
    </a:accent1>
    <a:accent2>
      <a:srgbClr val="CBD7CE"/>
    </a:accent2>
    <a:accent3>
      <a:srgbClr val="CEDAD1"/>
    </a:accent3>
    <a:accent4>
      <a:srgbClr val="212121"/>
    </a:accent4>
    <a:accent5>
      <a:srgbClr val="CBD1CF"/>
    </a:accent5>
    <a:accent6>
      <a:srgbClr val="B8C3BA"/>
    </a:accent6>
    <a:hlink>
      <a:srgbClr val="009900"/>
    </a:hlink>
    <a:folHlink>
      <a:srgbClr val="009999"/>
    </a:folHlink>
  </a:clrScheme>
</a:themeOverride>
</file>

<file path=ppt/theme/themeOverride14.xml><?xml version="1.0" encoding="utf-8"?>
<a:themeOverride xmlns:a="http://schemas.openxmlformats.org/drawingml/2006/main">
  <a:clrScheme name="Круги 12">
    <a:dk1>
      <a:srgbClr val="292929"/>
    </a:dk1>
    <a:lt1>
      <a:srgbClr val="A3BBA9"/>
    </a:lt1>
    <a:dk2>
      <a:srgbClr val="007D80"/>
    </a:dk2>
    <a:lt2>
      <a:srgbClr val="CDD9D1"/>
    </a:lt2>
    <a:accent1>
      <a:srgbClr val="9CA8A4"/>
    </a:accent1>
    <a:accent2>
      <a:srgbClr val="CBD7CE"/>
    </a:accent2>
    <a:accent3>
      <a:srgbClr val="CEDAD1"/>
    </a:accent3>
    <a:accent4>
      <a:srgbClr val="212121"/>
    </a:accent4>
    <a:accent5>
      <a:srgbClr val="CBD1CF"/>
    </a:accent5>
    <a:accent6>
      <a:srgbClr val="B8C3BA"/>
    </a:accent6>
    <a:hlink>
      <a:srgbClr val="009900"/>
    </a:hlink>
    <a:folHlink>
      <a:srgbClr val="009999"/>
    </a:folHlink>
  </a:clrScheme>
</a:themeOverride>
</file>

<file path=ppt/theme/themeOverride15.xml><?xml version="1.0" encoding="utf-8"?>
<a:themeOverride xmlns:a="http://schemas.openxmlformats.org/drawingml/2006/main">
  <a:clrScheme name="Круги 12">
    <a:dk1>
      <a:srgbClr val="292929"/>
    </a:dk1>
    <a:lt1>
      <a:srgbClr val="A3BBA9"/>
    </a:lt1>
    <a:dk2>
      <a:srgbClr val="007D80"/>
    </a:dk2>
    <a:lt2>
      <a:srgbClr val="CDD9D1"/>
    </a:lt2>
    <a:accent1>
      <a:srgbClr val="9CA8A4"/>
    </a:accent1>
    <a:accent2>
      <a:srgbClr val="CBD7CE"/>
    </a:accent2>
    <a:accent3>
      <a:srgbClr val="CEDAD1"/>
    </a:accent3>
    <a:accent4>
      <a:srgbClr val="212121"/>
    </a:accent4>
    <a:accent5>
      <a:srgbClr val="CBD1CF"/>
    </a:accent5>
    <a:accent6>
      <a:srgbClr val="B8C3BA"/>
    </a:accent6>
    <a:hlink>
      <a:srgbClr val="009900"/>
    </a:hlink>
    <a:folHlink>
      <a:srgbClr val="009999"/>
    </a:folHlink>
  </a:clrScheme>
</a:themeOverride>
</file>

<file path=ppt/theme/themeOverride16.xml><?xml version="1.0" encoding="utf-8"?>
<a:themeOverride xmlns:a="http://schemas.openxmlformats.org/drawingml/2006/main">
  <a:clrScheme name="Круги 12">
    <a:dk1>
      <a:srgbClr val="292929"/>
    </a:dk1>
    <a:lt1>
      <a:srgbClr val="A3BBA9"/>
    </a:lt1>
    <a:dk2>
      <a:srgbClr val="007D80"/>
    </a:dk2>
    <a:lt2>
      <a:srgbClr val="CDD9D1"/>
    </a:lt2>
    <a:accent1>
      <a:srgbClr val="9CA8A4"/>
    </a:accent1>
    <a:accent2>
      <a:srgbClr val="CBD7CE"/>
    </a:accent2>
    <a:accent3>
      <a:srgbClr val="CEDAD1"/>
    </a:accent3>
    <a:accent4>
      <a:srgbClr val="212121"/>
    </a:accent4>
    <a:accent5>
      <a:srgbClr val="CBD1CF"/>
    </a:accent5>
    <a:accent6>
      <a:srgbClr val="B8C3BA"/>
    </a:accent6>
    <a:hlink>
      <a:srgbClr val="009900"/>
    </a:hlink>
    <a:folHlink>
      <a:srgbClr val="009999"/>
    </a:folHlink>
  </a:clrScheme>
</a:themeOverride>
</file>

<file path=ppt/theme/themeOverride17.xml><?xml version="1.0" encoding="utf-8"?>
<a:themeOverride xmlns:a="http://schemas.openxmlformats.org/drawingml/2006/main">
  <a:clrScheme name="Круги 12">
    <a:dk1>
      <a:srgbClr val="292929"/>
    </a:dk1>
    <a:lt1>
      <a:srgbClr val="A3BBA9"/>
    </a:lt1>
    <a:dk2>
      <a:srgbClr val="007D80"/>
    </a:dk2>
    <a:lt2>
      <a:srgbClr val="CDD9D1"/>
    </a:lt2>
    <a:accent1>
      <a:srgbClr val="9CA8A4"/>
    </a:accent1>
    <a:accent2>
      <a:srgbClr val="CBD7CE"/>
    </a:accent2>
    <a:accent3>
      <a:srgbClr val="CEDAD1"/>
    </a:accent3>
    <a:accent4>
      <a:srgbClr val="212121"/>
    </a:accent4>
    <a:accent5>
      <a:srgbClr val="CBD1CF"/>
    </a:accent5>
    <a:accent6>
      <a:srgbClr val="B8C3BA"/>
    </a:accent6>
    <a:hlink>
      <a:srgbClr val="009900"/>
    </a:hlink>
    <a:folHlink>
      <a:srgbClr val="009999"/>
    </a:folHlink>
  </a:clrScheme>
</a:themeOverride>
</file>

<file path=ppt/theme/themeOverride18.xml><?xml version="1.0" encoding="utf-8"?>
<a:themeOverride xmlns:a="http://schemas.openxmlformats.org/drawingml/2006/main">
  <a:clrScheme name="Круги 16">
    <a:dk1>
      <a:srgbClr val="000000"/>
    </a:dk1>
    <a:lt1>
      <a:srgbClr val="E6EDA3"/>
    </a:lt1>
    <a:dk2>
      <a:srgbClr val="660066"/>
    </a:dk2>
    <a:lt2>
      <a:srgbClr val="B1A887"/>
    </a:lt2>
    <a:accent1>
      <a:srgbClr val="FFCC66"/>
    </a:accent1>
    <a:accent2>
      <a:srgbClr val="C0C5D2"/>
    </a:accent2>
    <a:accent3>
      <a:srgbClr val="F0F4CE"/>
    </a:accent3>
    <a:accent4>
      <a:srgbClr val="000000"/>
    </a:accent4>
    <a:accent5>
      <a:srgbClr val="FFE2B8"/>
    </a:accent5>
    <a:accent6>
      <a:srgbClr val="AEB2BE"/>
    </a:accent6>
    <a:hlink>
      <a:srgbClr val="666633"/>
    </a:hlink>
    <a:folHlink>
      <a:srgbClr val="9C9800"/>
    </a:folHlink>
  </a:clrScheme>
</a:themeOverride>
</file>

<file path=ppt/theme/themeOverride19.xml><?xml version="1.0" encoding="utf-8"?>
<a:themeOverride xmlns:a="http://schemas.openxmlformats.org/drawingml/2006/main">
  <a:clrScheme name="Круги 16">
    <a:dk1>
      <a:srgbClr val="000000"/>
    </a:dk1>
    <a:lt1>
      <a:srgbClr val="E6EDA3"/>
    </a:lt1>
    <a:dk2>
      <a:srgbClr val="660066"/>
    </a:dk2>
    <a:lt2>
      <a:srgbClr val="B1A887"/>
    </a:lt2>
    <a:accent1>
      <a:srgbClr val="FFCC66"/>
    </a:accent1>
    <a:accent2>
      <a:srgbClr val="C0C5D2"/>
    </a:accent2>
    <a:accent3>
      <a:srgbClr val="F0F4CE"/>
    </a:accent3>
    <a:accent4>
      <a:srgbClr val="000000"/>
    </a:accent4>
    <a:accent5>
      <a:srgbClr val="FFE2B8"/>
    </a:accent5>
    <a:accent6>
      <a:srgbClr val="AEB2BE"/>
    </a:accent6>
    <a:hlink>
      <a:srgbClr val="666633"/>
    </a:hlink>
    <a:folHlink>
      <a:srgbClr val="9C9800"/>
    </a:folHlink>
  </a:clrScheme>
</a:themeOverride>
</file>

<file path=ppt/theme/themeOverride2.xml><?xml version="1.0" encoding="utf-8"?>
<a:themeOverride xmlns:a="http://schemas.openxmlformats.org/drawingml/2006/main">
  <a:clrScheme name="Круги 10">
    <a:dk1>
      <a:srgbClr val="000000"/>
    </a:dk1>
    <a:lt1>
      <a:srgbClr val="DCB4DC"/>
    </a:lt1>
    <a:dk2>
      <a:srgbClr val="B39257"/>
    </a:dk2>
    <a:lt2>
      <a:srgbClr val="B1A887"/>
    </a:lt2>
    <a:accent1>
      <a:srgbClr val="FFCC66"/>
    </a:accent1>
    <a:accent2>
      <a:srgbClr val="E6E3AC"/>
    </a:accent2>
    <a:accent3>
      <a:srgbClr val="EBD6EB"/>
    </a:accent3>
    <a:accent4>
      <a:srgbClr val="000000"/>
    </a:accent4>
    <a:accent5>
      <a:srgbClr val="FFE2B8"/>
    </a:accent5>
    <a:accent6>
      <a:srgbClr val="D0CE9B"/>
    </a:accent6>
    <a:hlink>
      <a:srgbClr val="666633"/>
    </a:hlink>
    <a:folHlink>
      <a:srgbClr val="9C9800"/>
    </a:folHlink>
  </a:clrScheme>
</a:themeOverride>
</file>

<file path=ppt/theme/themeOverride20.xml><?xml version="1.0" encoding="utf-8"?>
<a:themeOverride xmlns:a="http://schemas.openxmlformats.org/drawingml/2006/main">
  <a:clrScheme name="Круги 16">
    <a:dk1>
      <a:srgbClr val="000000"/>
    </a:dk1>
    <a:lt1>
      <a:srgbClr val="E6EDA3"/>
    </a:lt1>
    <a:dk2>
      <a:srgbClr val="660066"/>
    </a:dk2>
    <a:lt2>
      <a:srgbClr val="B1A887"/>
    </a:lt2>
    <a:accent1>
      <a:srgbClr val="FFCC66"/>
    </a:accent1>
    <a:accent2>
      <a:srgbClr val="C0C5D2"/>
    </a:accent2>
    <a:accent3>
      <a:srgbClr val="F0F4CE"/>
    </a:accent3>
    <a:accent4>
      <a:srgbClr val="000000"/>
    </a:accent4>
    <a:accent5>
      <a:srgbClr val="FFE2B8"/>
    </a:accent5>
    <a:accent6>
      <a:srgbClr val="AEB2BE"/>
    </a:accent6>
    <a:hlink>
      <a:srgbClr val="666633"/>
    </a:hlink>
    <a:folHlink>
      <a:srgbClr val="9C9800"/>
    </a:folHlink>
  </a:clrScheme>
</a:themeOverride>
</file>

<file path=ppt/theme/themeOverride21.xml><?xml version="1.0" encoding="utf-8"?>
<a:themeOverride xmlns:a="http://schemas.openxmlformats.org/drawingml/2006/main">
  <a:clrScheme name="Круги 16">
    <a:dk1>
      <a:srgbClr val="000000"/>
    </a:dk1>
    <a:lt1>
      <a:srgbClr val="E6EDA3"/>
    </a:lt1>
    <a:dk2>
      <a:srgbClr val="660066"/>
    </a:dk2>
    <a:lt2>
      <a:srgbClr val="B1A887"/>
    </a:lt2>
    <a:accent1>
      <a:srgbClr val="FFCC66"/>
    </a:accent1>
    <a:accent2>
      <a:srgbClr val="C0C5D2"/>
    </a:accent2>
    <a:accent3>
      <a:srgbClr val="F0F4CE"/>
    </a:accent3>
    <a:accent4>
      <a:srgbClr val="000000"/>
    </a:accent4>
    <a:accent5>
      <a:srgbClr val="FFE2B8"/>
    </a:accent5>
    <a:accent6>
      <a:srgbClr val="AEB2BE"/>
    </a:accent6>
    <a:hlink>
      <a:srgbClr val="666633"/>
    </a:hlink>
    <a:folHlink>
      <a:srgbClr val="9C9800"/>
    </a:folHlink>
  </a:clrScheme>
</a:themeOverride>
</file>

<file path=ppt/theme/themeOverride22.xml><?xml version="1.0" encoding="utf-8"?>
<a:themeOverride xmlns:a="http://schemas.openxmlformats.org/drawingml/2006/main">
  <a:clrScheme name="Круги 16">
    <a:dk1>
      <a:srgbClr val="000000"/>
    </a:dk1>
    <a:lt1>
      <a:srgbClr val="E6EDA3"/>
    </a:lt1>
    <a:dk2>
      <a:srgbClr val="660066"/>
    </a:dk2>
    <a:lt2>
      <a:srgbClr val="B1A887"/>
    </a:lt2>
    <a:accent1>
      <a:srgbClr val="FFCC66"/>
    </a:accent1>
    <a:accent2>
      <a:srgbClr val="C0C5D2"/>
    </a:accent2>
    <a:accent3>
      <a:srgbClr val="F0F4CE"/>
    </a:accent3>
    <a:accent4>
      <a:srgbClr val="000000"/>
    </a:accent4>
    <a:accent5>
      <a:srgbClr val="FFE2B8"/>
    </a:accent5>
    <a:accent6>
      <a:srgbClr val="AEB2BE"/>
    </a:accent6>
    <a:hlink>
      <a:srgbClr val="666633"/>
    </a:hlink>
    <a:folHlink>
      <a:srgbClr val="9C9800"/>
    </a:folHlink>
  </a:clrScheme>
</a:themeOverride>
</file>

<file path=ppt/theme/themeOverride23.xml><?xml version="1.0" encoding="utf-8"?>
<a:themeOverride xmlns:a="http://schemas.openxmlformats.org/drawingml/2006/main">
  <a:clrScheme name="Круги 16">
    <a:dk1>
      <a:srgbClr val="000000"/>
    </a:dk1>
    <a:lt1>
      <a:srgbClr val="E6EDA3"/>
    </a:lt1>
    <a:dk2>
      <a:srgbClr val="660066"/>
    </a:dk2>
    <a:lt2>
      <a:srgbClr val="B1A887"/>
    </a:lt2>
    <a:accent1>
      <a:srgbClr val="FFCC66"/>
    </a:accent1>
    <a:accent2>
      <a:srgbClr val="C0C5D2"/>
    </a:accent2>
    <a:accent3>
      <a:srgbClr val="F0F4CE"/>
    </a:accent3>
    <a:accent4>
      <a:srgbClr val="000000"/>
    </a:accent4>
    <a:accent5>
      <a:srgbClr val="FFE2B8"/>
    </a:accent5>
    <a:accent6>
      <a:srgbClr val="AEB2BE"/>
    </a:accent6>
    <a:hlink>
      <a:srgbClr val="666633"/>
    </a:hlink>
    <a:folHlink>
      <a:srgbClr val="9C9800"/>
    </a:folHlink>
  </a:clrScheme>
</a:themeOverride>
</file>

<file path=ppt/theme/themeOverride3.xml><?xml version="1.0" encoding="utf-8"?>
<a:themeOverride xmlns:a="http://schemas.openxmlformats.org/drawingml/2006/main">
  <a:clrScheme name="Круги 10">
    <a:dk1>
      <a:srgbClr val="000000"/>
    </a:dk1>
    <a:lt1>
      <a:srgbClr val="DCB4DC"/>
    </a:lt1>
    <a:dk2>
      <a:srgbClr val="B39257"/>
    </a:dk2>
    <a:lt2>
      <a:srgbClr val="B1A887"/>
    </a:lt2>
    <a:accent1>
      <a:srgbClr val="FFCC66"/>
    </a:accent1>
    <a:accent2>
      <a:srgbClr val="E6E3AC"/>
    </a:accent2>
    <a:accent3>
      <a:srgbClr val="EBD6EB"/>
    </a:accent3>
    <a:accent4>
      <a:srgbClr val="000000"/>
    </a:accent4>
    <a:accent5>
      <a:srgbClr val="FFE2B8"/>
    </a:accent5>
    <a:accent6>
      <a:srgbClr val="D0CE9B"/>
    </a:accent6>
    <a:hlink>
      <a:srgbClr val="666633"/>
    </a:hlink>
    <a:folHlink>
      <a:srgbClr val="9C9800"/>
    </a:folHlink>
  </a:clrScheme>
</a:themeOverride>
</file>

<file path=ppt/theme/themeOverride4.xml><?xml version="1.0" encoding="utf-8"?>
<a:themeOverride xmlns:a="http://schemas.openxmlformats.org/drawingml/2006/main">
  <a:clrScheme name="Круги 10">
    <a:dk1>
      <a:srgbClr val="000000"/>
    </a:dk1>
    <a:lt1>
      <a:srgbClr val="DCB4DC"/>
    </a:lt1>
    <a:dk2>
      <a:srgbClr val="B39257"/>
    </a:dk2>
    <a:lt2>
      <a:srgbClr val="B1A887"/>
    </a:lt2>
    <a:accent1>
      <a:srgbClr val="FFCC66"/>
    </a:accent1>
    <a:accent2>
      <a:srgbClr val="E6E3AC"/>
    </a:accent2>
    <a:accent3>
      <a:srgbClr val="EBD6EB"/>
    </a:accent3>
    <a:accent4>
      <a:srgbClr val="000000"/>
    </a:accent4>
    <a:accent5>
      <a:srgbClr val="FFE2B8"/>
    </a:accent5>
    <a:accent6>
      <a:srgbClr val="D0CE9B"/>
    </a:accent6>
    <a:hlink>
      <a:srgbClr val="666633"/>
    </a:hlink>
    <a:folHlink>
      <a:srgbClr val="9C9800"/>
    </a:folHlink>
  </a:clrScheme>
</a:themeOverride>
</file>

<file path=ppt/theme/themeOverride5.xml><?xml version="1.0" encoding="utf-8"?>
<a:themeOverride xmlns:a="http://schemas.openxmlformats.org/drawingml/2006/main">
  <a:clrScheme name="Круги 10">
    <a:dk1>
      <a:srgbClr val="000000"/>
    </a:dk1>
    <a:lt1>
      <a:srgbClr val="DCB4DC"/>
    </a:lt1>
    <a:dk2>
      <a:srgbClr val="B39257"/>
    </a:dk2>
    <a:lt2>
      <a:srgbClr val="B1A887"/>
    </a:lt2>
    <a:accent1>
      <a:srgbClr val="FFCC66"/>
    </a:accent1>
    <a:accent2>
      <a:srgbClr val="E6E3AC"/>
    </a:accent2>
    <a:accent3>
      <a:srgbClr val="EBD6EB"/>
    </a:accent3>
    <a:accent4>
      <a:srgbClr val="000000"/>
    </a:accent4>
    <a:accent5>
      <a:srgbClr val="FFE2B8"/>
    </a:accent5>
    <a:accent6>
      <a:srgbClr val="D0CE9B"/>
    </a:accent6>
    <a:hlink>
      <a:srgbClr val="666633"/>
    </a:hlink>
    <a:folHlink>
      <a:srgbClr val="9C9800"/>
    </a:folHlink>
  </a:clrScheme>
</a:themeOverride>
</file>

<file path=ppt/theme/themeOverride6.xml><?xml version="1.0" encoding="utf-8"?>
<a:themeOverride xmlns:a="http://schemas.openxmlformats.org/drawingml/2006/main">
  <a:clrScheme name="Круги 10">
    <a:dk1>
      <a:srgbClr val="000000"/>
    </a:dk1>
    <a:lt1>
      <a:srgbClr val="DCB4DC"/>
    </a:lt1>
    <a:dk2>
      <a:srgbClr val="B39257"/>
    </a:dk2>
    <a:lt2>
      <a:srgbClr val="B1A887"/>
    </a:lt2>
    <a:accent1>
      <a:srgbClr val="FFCC66"/>
    </a:accent1>
    <a:accent2>
      <a:srgbClr val="E6E3AC"/>
    </a:accent2>
    <a:accent3>
      <a:srgbClr val="EBD6EB"/>
    </a:accent3>
    <a:accent4>
      <a:srgbClr val="000000"/>
    </a:accent4>
    <a:accent5>
      <a:srgbClr val="FFE2B8"/>
    </a:accent5>
    <a:accent6>
      <a:srgbClr val="D0CE9B"/>
    </a:accent6>
    <a:hlink>
      <a:srgbClr val="666633"/>
    </a:hlink>
    <a:folHlink>
      <a:srgbClr val="9C9800"/>
    </a:folHlink>
  </a:clrScheme>
</a:themeOverride>
</file>

<file path=ppt/theme/themeOverride7.xml><?xml version="1.0" encoding="utf-8"?>
<a:themeOverride xmlns:a="http://schemas.openxmlformats.org/drawingml/2006/main">
  <a:clrScheme name="Круги 10">
    <a:dk1>
      <a:srgbClr val="000000"/>
    </a:dk1>
    <a:lt1>
      <a:srgbClr val="DCB4DC"/>
    </a:lt1>
    <a:dk2>
      <a:srgbClr val="B39257"/>
    </a:dk2>
    <a:lt2>
      <a:srgbClr val="B1A887"/>
    </a:lt2>
    <a:accent1>
      <a:srgbClr val="FFCC66"/>
    </a:accent1>
    <a:accent2>
      <a:srgbClr val="E6E3AC"/>
    </a:accent2>
    <a:accent3>
      <a:srgbClr val="EBD6EB"/>
    </a:accent3>
    <a:accent4>
      <a:srgbClr val="000000"/>
    </a:accent4>
    <a:accent5>
      <a:srgbClr val="FFE2B8"/>
    </a:accent5>
    <a:accent6>
      <a:srgbClr val="D0CE9B"/>
    </a:accent6>
    <a:hlink>
      <a:srgbClr val="666633"/>
    </a:hlink>
    <a:folHlink>
      <a:srgbClr val="9C9800"/>
    </a:folHlink>
  </a:clrScheme>
</a:themeOverride>
</file>

<file path=ppt/theme/themeOverride8.xml><?xml version="1.0" encoding="utf-8"?>
<a:themeOverride xmlns:a="http://schemas.openxmlformats.org/drawingml/2006/main">
  <a:clrScheme name="Круги 10">
    <a:dk1>
      <a:srgbClr val="000000"/>
    </a:dk1>
    <a:lt1>
      <a:srgbClr val="DCB4DC"/>
    </a:lt1>
    <a:dk2>
      <a:srgbClr val="B39257"/>
    </a:dk2>
    <a:lt2>
      <a:srgbClr val="B1A887"/>
    </a:lt2>
    <a:accent1>
      <a:srgbClr val="FFCC66"/>
    </a:accent1>
    <a:accent2>
      <a:srgbClr val="E6E3AC"/>
    </a:accent2>
    <a:accent3>
      <a:srgbClr val="EBD6EB"/>
    </a:accent3>
    <a:accent4>
      <a:srgbClr val="000000"/>
    </a:accent4>
    <a:accent5>
      <a:srgbClr val="FFE2B8"/>
    </a:accent5>
    <a:accent6>
      <a:srgbClr val="D0CE9B"/>
    </a:accent6>
    <a:hlink>
      <a:srgbClr val="666633"/>
    </a:hlink>
    <a:folHlink>
      <a:srgbClr val="9C9800"/>
    </a:folHlink>
  </a:clrScheme>
</a:themeOverride>
</file>

<file path=ppt/theme/themeOverride9.xml><?xml version="1.0" encoding="utf-8"?>
<a:themeOverride xmlns:a="http://schemas.openxmlformats.org/drawingml/2006/main">
  <a:clrScheme name="Круги 10">
    <a:dk1>
      <a:srgbClr val="000000"/>
    </a:dk1>
    <a:lt1>
      <a:srgbClr val="DCB4DC"/>
    </a:lt1>
    <a:dk2>
      <a:srgbClr val="B39257"/>
    </a:dk2>
    <a:lt2>
      <a:srgbClr val="B1A887"/>
    </a:lt2>
    <a:accent1>
      <a:srgbClr val="FFCC66"/>
    </a:accent1>
    <a:accent2>
      <a:srgbClr val="E6E3AC"/>
    </a:accent2>
    <a:accent3>
      <a:srgbClr val="EBD6EB"/>
    </a:accent3>
    <a:accent4>
      <a:srgbClr val="000000"/>
    </a:accent4>
    <a:accent5>
      <a:srgbClr val="FFE2B8"/>
    </a:accent5>
    <a:accent6>
      <a:srgbClr val="D0CE9B"/>
    </a:accent6>
    <a:hlink>
      <a:srgbClr val="666633"/>
    </a:hlink>
    <a:folHlink>
      <a:srgbClr val="9C98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538</TotalTime>
  <Words>564</Words>
  <Application>Microsoft Office PowerPoint</Application>
  <PresentationFormat>Экран (4:3)</PresentationFormat>
  <Paragraphs>153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25</vt:i4>
      </vt:variant>
    </vt:vector>
  </HeadingPairs>
  <TitlesOfParts>
    <vt:vector size="27" baseType="lpstr">
      <vt:lpstr>Круги</vt:lpstr>
      <vt:lpstr>Специальное оформление</vt:lpstr>
      <vt:lpstr>Western Democracies.</vt:lpstr>
      <vt:lpstr>Discuss the questions :</vt:lpstr>
      <vt:lpstr>What is the United Kingdom of Great Britain and Northern Ireland ?</vt:lpstr>
      <vt:lpstr>British Monarchy</vt:lpstr>
      <vt:lpstr>Who is the head of  the UK ?</vt:lpstr>
      <vt:lpstr>Her Majesty Queen Elizabeth II </vt:lpstr>
      <vt:lpstr>Early Life</vt:lpstr>
      <vt:lpstr>Queen’s emblems</vt:lpstr>
      <vt:lpstr>Who makes laws in  the UK ?</vt:lpstr>
      <vt:lpstr>British Parliament</vt:lpstr>
      <vt:lpstr>What institution represents the executive power  in the UK ? </vt:lpstr>
      <vt:lpstr>The Government</vt:lpstr>
      <vt:lpstr>The USA</vt:lpstr>
      <vt:lpstr>The United States of America</vt:lpstr>
      <vt:lpstr>The National Emblem</vt:lpstr>
      <vt:lpstr>Branches of Power </vt:lpstr>
      <vt:lpstr>What are the main political parties in the USA ?</vt:lpstr>
      <vt:lpstr>Political Parties</vt:lpstr>
      <vt:lpstr>The national motto of the USA is</vt:lpstr>
      <vt:lpstr>What country do you  live in ? </vt:lpstr>
      <vt:lpstr>The Russian Federation</vt:lpstr>
      <vt:lpstr>National emblems of Russia</vt:lpstr>
      <vt:lpstr>Legislative power</vt:lpstr>
      <vt:lpstr>The Government</vt:lpstr>
      <vt:lpstr>Conclusion </vt:lpstr>
    </vt:vector>
  </TitlesOfParts>
  <Company>школа 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Валя</dc:creator>
  <cp:lastModifiedBy>ADMIN</cp:lastModifiedBy>
  <cp:revision>26</cp:revision>
  <dcterms:created xsi:type="dcterms:W3CDTF">2006-11-24T19:18:44Z</dcterms:created>
  <dcterms:modified xsi:type="dcterms:W3CDTF">2016-05-12T11:34:27Z</dcterms:modified>
</cp:coreProperties>
</file>