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png" ContentType="image/png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type="screen4x3" cy="6858000" cx="9144000"/>
  <p:notesSz cx="6858000" cy="9144000"/>
  <p:defaultTextStyle>
    <a:defPPr>
      <a:defRPr lang="ru-RU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08000"/>
    <a:srgbClr val="C400C4"/>
    <a:srgbClr val="DE00DE"/>
    <a:srgbClr val="005426"/>
    <a:srgbClr val="990099"/>
    <a:srgbClr val="006C31"/>
    <a:srgbClr val="0062AC"/>
    <a:srgbClr val="E4E428"/>
    <a:srgbClr val="C1EE1E"/>
    <a:srgbClr val="4BACC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870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tableStyles" Target="tableStyles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750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8FB817CE-BA1B-421D-B386-3984D1704649}" type="datetimeFigureOut">
              <a:rPr lang="ru-RU" smtClean="0"/>
              <a:t>17.04.2016</a:t>
            </a:fld>
            <a:endParaRPr lang="ru-RU"/>
          </a:p>
        </p:txBody>
      </p:sp>
      <p:sp>
        <p:nvSpPr>
          <p:cNvPr id="1048751" name="Образ слайда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ru-RU"/>
          </a:p>
        </p:txBody>
      </p:sp>
      <p:sp>
        <p:nvSpPr>
          <p:cNvPr id="1048752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53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754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A7F3B003-53FA-4E1E-B121-023BA582014E}" type="slidenum">
              <a:rPr lang="ru-RU" smtClean="0"/>
              <a:t>‹#›</a:t>
            </a:fld>
            <a:endParaRPr lang="ru-RU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_rels/notesSlide10.xml.rels><?xml version="1.0" encoding="UTF-8" standalone="yes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</file>

<file path=ppt/notesSlides/_rels/notesSlide8.xml.rels><?xml version="1.0" encoding="UTF-8" standalone="yes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</file>

<file path=ppt/notesSlides/_rels/notesSlide9.xml.rels><?xml version="1.0" encoding="UTF-8" standalone="yes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Образ слайда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35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ru-RU"/>
          </a:p>
        </p:txBody>
      </p:sp>
      <p:sp>
        <p:nvSpPr>
          <p:cNvPr id="104863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A7F3B003-53FA-4E1E-B121-023BA582014E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Образ слайда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88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ru-RU"/>
          </a:p>
        </p:txBody>
      </p:sp>
      <p:sp>
        <p:nvSpPr>
          <p:cNvPr id="1048589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A7F3B003-53FA-4E1E-B121-023BA582014E}" type="slidenum">
              <a:rPr lang="ru-RU" smtClean="0"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Образ слайда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49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ru-RU"/>
          </a:p>
        </p:txBody>
      </p:sp>
      <p:sp>
        <p:nvSpPr>
          <p:cNvPr id="1048650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A7F3B003-53FA-4E1E-B121-023BA582014E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Образ слайда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61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ru-RU"/>
          </a:p>
        </p:txBody>
      </p:sp>
      <p:sp>
        <p:nvSpPr>
          <p:cNvPr id="1048662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A7F3B003-53FA-4E1E-B121-023BA582014E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Образ слайда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74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ru-RU"/>
          </a:p>
        </p:txBody>
      </p:sp>
      <p:sp>
        <p:nvSpPr>
          <p:cNvPr id="1048675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A7F3B003-53FA-4E1E-B121-023BA582014E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Образ слайда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84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ru-RU"/>
          </a:p>
        </p:txBody>
      </p:sp>
      <p:sp>
        <p:nvSpPr>
          <p:cNvPr id="1048685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A7F3B003-53FA-4E1E-B121-023BA582014E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Образ слайда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92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ru-RU"/>
          </a:p>
        </p:txBody>
      </p:sp>
      <p:sp>
        <p:nvSpPr>
          <p:cNvPr id="1048693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A7F3B003-53FA-4E1E-B121-023BA582014E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Образ слайда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05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ru-RU"/>
          </a:p>
        </p:txBody>
      </p:sp>
      <p:sp>
        <p:nvSpPr>
          <p:cNvPr id="104860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A7F3B003-53FA-4E1E-B121-023BA582014E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Образ слайда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00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ru-RU"/>
          </a:p>
        </p:txBody>
      </p:sp>
      <p:sp>
        <p:nvSpPr>
          <p:cNvPr id="1048601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A7F3B003-53FA-4E1E-B121-023BA582014E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Образ слайда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95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ru-RU"/>
          </a:p>
        </p:txBody>
      </p:sp>
      <p:sp>
        <p:nvSpPr>
          <p:cNvPr id="104859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A7F3B003-53FA-4E1E-B121-023BA582014E}" type="slidenum">
              <a:rPr lang="ru-RU" smtClean="0"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4869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70514EC-6DE7-4FF0-8421-321E2FCA2899}" type="datetimeFigureOut">
              <a:rPr lang="ru-RU" smtClean="0"/>
              <a:t>17.04.2016</a:t>
            </a:fld>
            <a:endParaRPr lang="ru-RU"/>
          </a:p>
        </p:txBody>
      </p:sp>
      <p:sp>
        <p:nvSpPr>
          <p:cNvPr id="104869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69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287C1F6-E500-42E1-873A-DC34ABFAF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9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20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2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70514EC-6DE7-4FF0-8421-321E2FCA2899}" type="datetimeFigureOut">
              <a:rPr lang="ru-RU" smtClean="0"/>
              <a:t>17.04.2016</a:t>
            </a:fld>
            <a:endParaRPr lang="ru-RU"/>
          </a:p>
        </p:txBody>
      </p:sp>
      <p:sp>
        <p:nvSpPr>
          <p:cNvPr id="104872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72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287C1F6-E500-42E1-873A-DC34ABFAF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0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0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70514EC-6DE7-4FF0-8421-321E2FCA2899}" type="datetimeFigureOut">
              <a:rPr lang="ru-RU" smtClean="0"/>
              <a:t>17.04.2016</a:t>
            </a:fld>
            <a:endParaRPr lang="ru-RU"/>
          </a:p>
        </p:txBody>
      </p:sp>
      <p:sp>
        <p:nvSpPr>
          <p:cNvPr id="104870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70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287C1F6-E500-42E1-873A-DC34ABFAF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09" name="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10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70514EC-6DE7-4FF0-8421-321E2FCA2899}" type="datetimeFigureOut">
              <a:rPr lang="ru-RU" smtClean="0"/>
              <a:t>17.04.2016</a:t>
            </a:fld>
            <a:endParaRPr lang="ru-RU"/>
          </a:p>
        </p:txBody>
      </p:sp>
      <p:sp>
        <p:nvSpPr>
          <p:cNvPr id="104871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71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287C1F6-E500-42E1-873A-DC34ABFAF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4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25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2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70514EC-6DE7-4FF0-8421-321E2FCA2899}" type="datetimeFigureOut">
              <a:rPr lang="ru-RU" smtClean="0"/>
              <a:t>17.04.2016</a:t>
            </a:fld>
            <a:endParaRPr lang="ru-RU"/>
          </a:p>
        </p:txBody>
      </p:sp>
      <p:sp>
        <p:nvSpPr>
          <p:cNvPr id="104872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72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287C1F6-E500-42E1-873A-DC34ABFAF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9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30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31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32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70514EC-6DE7-4FF0-8421-321E2FCA2899}" type="datetimeFigureOut">
              <a:rPr lang="ru-RU" smtClean="0"/>
              <a:t>17.04.2016</a:t>
            </a:fld>
            <a:endParaRPr lang="ru-RU"/>
          </a:p>
        </p:txBody>
      </p:sp>
      <p:sp>
        <p:nvSpPr>
          <p:cNvPr id="1048733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73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287C1F6-E500-42E1-873A-DC34ABFAF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36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37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38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39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40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70514EC-6DE7-4FF0-8421-321E2FCA2899}" type="datetimeFigureOut">
              <a:rPr lang="ru-RU" smtClean="0"/>
              <a:t>17.04.2016</a:t>
            </a:fld>
            <a:endParaRPr lang="ru-RU"/>
          </a:p>
        </p:txBody>
      </p:sp>
      <p:sp>
        <p:nvSpPr>
          <p:cNvPr id="1048741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742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287C1F6-E500-42E1-873A-DC34ABFAF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00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70514EC-6DE7-4FF0-8421-321E2FCA2899}" type="datetimeFigureOut">
              <a:rPr lang="ru-RU" smtClean="0"/>
              <a:t>17.04.2016</a:t>
            </a:fld>
            <a:endParaRPr lang="ru-RU"/>
          </a:p>
        </p:txBody>
      </p:sp>
      <p:sp>
        <p:nvSpPr>
          <p:cNvPr id="1048701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702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287C1F6-E500-42E1-873A-DC34ABFAF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70514EC-6DE7-4FF0-8421-321E2FCA2899}" type="datetimeFigureOut">
              <a:rPr lang="ru-RU" smtClean="0"/>
              <a:t>17.04.2016</a:t>
            </a:fld>
            <a:endParaRPr lang="ru-RU"/>
          </a:p>
        </p:txBody>
      </p:sp>
      <p:sp>
        <p:nvSpPr>
          <p:cNvPr id="1048582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583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287C1F6-E500-42E1-873A-DC34ABFAF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3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44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745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4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70514EC-6DE7-4FF0-8421-321E2FCA2899}" type="datetimeFigureOut">
              <a:rPr lang="ru-RU" smtClean="0"/>
              <a:t>17.04.2016</a:t>
            </a:fld>
            <a:endParaRPr lang="ru-RU"/>
          </a:p>
        </p:txBody>
      </p:sp>
      <p:sp>
        <p:nvSpPr>
          <p:cNvPr id="104874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74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287C1F6-E500-42E1-873A-DC34ABFAF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3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714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ru-RU"/>
          </a:p>
        </p:txBody>
      </p:sp>
      <p:sp>
        <p:nvSpPr>
          <p:cNvPr id="1048715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71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70514EC-6DE7-4FF0-8421-321E2FCA2899}" type="datetimeFigureOut">
              <a:rPr lang="ru-RU" smtClean="0"/>
              <a:t>17.04.2016</a:t>
            </a:fld>
            <a:endParaRPr lang="ru-RU"/>
          </a:p>
        </p:txBody>
      </p:sp>
      <p:sp>
        <p:nvSpPr>
          <p:cNvPr id="104871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ru-RU"/>
          </a:p>
        </p:txBody>
      </p:sp>
      <p:sp>
        <p:nvSpPr>
          <p:cNvPr id="104871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287C1F6-E500-42E1-873A-DC34ABFAF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77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578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514EC-6DE7-4FF0-8421-321E2FCA2899}" type="datetimeFigureOut">
              <a:rPr lang="ru-RU" smtClean="0"/>
              <a:t>17.04.2016</a:t>
            </a:fld>
            <a:endParaRPr lang="ru-RU"/>
          </a:p>
        </p:txBody>
      </p:sp>
      <p:sp>
        <p:nvSpPr>
          <p:cNvPr id="104857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4858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7C1F6-E500-42E1-873A-DC34ABFAFFB8}" type="slidenum">
              <a:rPr lang="ru-RU" smtClean="0"/>
              <a:t>‹#›</a:t>
            </a:fld>
            <a:endParaRPr lang="ru-RU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gif"/><Relationship Id="rId4" Type="http://schemas.openxmlformats.org/officeDocument/2006/relationships/slideLayout" Target="../slideLayouts/slideLayout7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7.xml"/><Relationship Id="rId4" Type="http://schemas.openxmlformats.org/officeDocument/2006/relationships/notesSlide" Target="../notesSlides/notesSlide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7.xml"/><Relationship Id="rId4" Type="http://schemas.openxmlformats.org/officeDocument/2006/relationships/notesSlide" Target="../notesSlides/notesSlide3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7.xml"/><Relationship Id="rId4" Type="http://schemas.openxmlformats.org/officeDocument/2006/relationships/notesSlide" Target="../notesSlides/notesSlide4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7.xml"/><Relationship Id="rId4" Type="http://schemas.openxmlformats.org/officeDocument/2006/relationships/notesSlide" Target="../notesSlides/notesSlide5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6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7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8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9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hyperlink" Target="http://www.google.ru/url?sa=i&amp;rct=j&amp;q=&amp;esrc=s&amp;source=images&amp;cd=&amp;cad=rja&amp;uact=8&amp;ved=0ahUKEwiB0PrijsDLAhXkKJoKHVo4D8sQjRwIBw&amp;url=http://kira-scrap.ru/dir/osen/osennie_derevja/15&amp;psig=AFQjCNHcaoGlEofaAiuIKrPwQpxZvnt6bg&amp;ust=1458042755401721" TargetMode="External"/><Relationship Id="rId3" Type="http://schemas.openxmlformats.org/officeDocument/2006/relationships/image" Target="../media/image9.png"/><Relationship Id="rId4" Type="http://schemas.openxmlformats.org/officeDocument/2006/relationships/image" Target="../media/image10.jpeg"/><Relationship Id="rId5" Type="http://schemas.openxmlformats.org/officeDocument/2006/relationships/image" Target="../media/image11.jpeg"/><Relationship Id="rId6" Type="http://schemas.openxmlformats.org/officeDocument/2006/relationships/image" Target="../media/image12.jpeg"/><Relationship Id="rId7" Type="http://schemas.openxmlformats.org/officeDocument/2006/relationships/slideLayout" Target="../slideLayouts/slideLayout7.xml"/><Relationship Id="rId8" Type="http://schemas.openxmlformats.org/officeDocument/2006/relationships/notesSlide" Target="../notesSlides/notesSlide10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gif"/><Relationship Id="rId4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4.emf"/><Relationship Id="rId3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5.emf"/><Relationship Id="rId3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6.emf"/><Relationship Id="rId3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7.emf"/><Relationship Id="rId3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7.xml"/><Relationship Id="rId4" Type="http://schemas.openxmlformats.org/officeDocument/2006/relationships/notesSlide" Target="../notesSlides/notesSlide1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7.emf"/><Relationship Id="rId3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</p:bgPr>
    </p:bg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3" name="Рисунок 14" descr="grass1.jpg"/>
          <p:cNvPicPr>
            <a:picLocks noChangeAspect="1"/>
          </p:cNvPicPr>
          <p:nvPr/>
        </p:nvPicPr>
        <p:blipFill>
          <a:blip xmlns:r="http://schemas.openxmlformats.org/officeDocument/2006/relationships" r:embed="rId1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/>
        </p:spPr>
      </p:pic>
      <p:pic>
        <p:nvPicPr>
          <p:cNvPr id="2097164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pic>
        <p:nvPicPr>
          <p:cNvPr id="2097165" name="Picture 3" descr="http://content.foto.mail.ru/mail/natalisladkova/_animated/i-478.gif"/>
          <p:cNvPicPr>
            <a:picLocks noChangeAspect="1" noChangeArrowheads="1" noCrop="1"/>
          </p:cNvPicPr>
          <p:nvPr/>
        </p:nvPicPr>
        <p:blipFill>
          <a:blip xmlns:r="http://schemas.openxmlformats.org/officeDocument/2006/relationships" r:embed="rId3" cstate="email"/>
          <a:srcRect/>
          <a:stretch>
            <a:fillRect/>
          </a:stretch>
        </p:blipFill>
        <p:spPr bwMode="auto">
          <a:xfrm>
            <a:off x="500034" y="357166"/>
            <a:ext cx="3643338" cy="3655485"/>
          </a:xfrm>
          <a:prstGeom prst="rect"/>
          <a:noFill/>
        </p:spPr>
      </p:pic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80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sp>
        <p:nvSpPr>
          <p:cNvPr id="1048639" name="TextBox 7"/>
          <p:cNvSpPr txBox="1"/>
          <p:nvPr/>
        </p:nvSpPr>
        <p:spPr>
          <a:xfrm>
            <a:off x="428596" y="285728"/>
            <a:ext cx="8358246" cy="1015663"/>
          </a:xfrm>
          <a:prstGeom prst="rect"/>
          <a:noFill/>
          <a:effectLst>
            <a:outerShdw algn="ctr" blurRad="50800" dir="5400000" dist="50800" rotWithShape="0">
              <a:srgbClr val="92D050"/>
            </a:outerShdw>
          </a:effectLst>
        </p:spPr>
        <p:txBody>
          <a:bodyPr rtlCol="0" wrap="square">
            <a:spAutoFit/>
          </a:bodyPr>
          <a:p>
            <a:pPr algn="ctr"/>
            <a:r>
              <a:rPr dirty="0" sz="60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Реши устно</a:t>
            </a:r>
          </a:p>
        </p:txBody>
      </p:sp>
      <p:pic>
        <p:nvPicPr>
          <p:cNvPr id="2097181" name="Picture 2" descr="image1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email">
            <a:lum bright="20000" contrast="-20000"/>
          </a:blip>
          <a:srcRect l="4305" t="7016" r="5441" b="6310"/>
          <a:stretch>
            <a:fillRect/>
          </a:stretch>
        </p:blipFill>
        <p:spPr bwMode="auto">
          <a:xfrm>
            <a:off x="661272" y="1976282"/>
            <a:ext cx="3650172" cy="3476460"/>
          </a:xfrm>
          <a:prstGeom prst="rect"/>
          <a:noFill/>
        </p:spPr>
      </p:pic>
      <p:cxnSp>
        <p:nvCxnSpPr>
          <p:cNvPr id="3145732" name="AutoShape 3"/>
          <p:cNvCxnSpPr>
            <a:cxnSpLocks noChangeAspect="1" noChangeShapeType="1"/>
          </p:cNvCxnSpPr>
          <p:nvPr/>
        </p:nvCxnSpPr>
        <p:spPr bwMode="auto">
          <a:xfrm flipH="1">
            <a:off x="2509124" y="3469629"/>
            <a:ext cx="1677106" cy="1888198"/>
          </a:xfrm>
          <a:prstGeom prst="straightConnector1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cxnSp>
        <p:nvCxnSpPr>
          <p:cNvPr id="3145733" name="AutoShape 4"/>
          <p:cNvCxnSpPr>
            <a:cxnSpLocks noChangeAspect="1" noChangeShapeType="1"/>
          </p:cNvCxnSpPr>
          <p:nvPr/>
        </p:nvCxnSpPr>
        <p:spPr bwMode="auto">
          <a:xfrm>
            <a:off x="571472" y="5357826"/>
            <a:ext cx="4144703" cy="0"/>
          </a:xfrm>
          <a:prstGeom prst="straightConnector1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sp>
        <p:nvSpPr>
          <p:cNvPr id="1048640" name="Freeform 5"/>
          <p:cNvSpPr>
            <a:spLocks noChangeAspect="1"/>
          </p:cNvSpPr>
          <p:nvPr/>
        </p:nvSpPr>
        <p:spPr bwMode="auto">
          <a:xfrm>
            <a:off x="2824056" y="4973100"/>
            <a:ext cx="270664" cy="373337"/>
          </a:xfrm>
          <a:custGeom>
            <a:avLst/>
            <a:ahLst/>
            <a:cxnLst>
              <a:cxn ang="0">
                <a:pos x="0" y="0"/>
              </a:cxn>
              <a:cxn ang="0">
                <a:pos x="97" y="33"/>
              </a:cxn>
              <a:cxn ang="0">
                <a:pos x="194" y="97"/>
              </a:cxn>
              <a:cxn ang="0">
                <a:pos x="291" y="243"/>
              </a:cxn>
              <a:cxn ang="0">
                <a:pos x="372" y="437"/>
              </a:cxn>
              <a:cxn ang="0">
                <a:pos x="388" y="566"/>
              </a:cxn>
            </a:cxnLst>
            <a:rect l="0" t="0" r="r" b="b"/>
            <a:pathLst>
              <a:path w="389" h="566">
                <a:moveTo>
                  <a:pt x="0" y="0"/>
                </a:moveTo>
                <a:cubicBezTo>
                  <a:pt x="32" y="11"/>
                  <a:pt x="68" y="14"/>
                  <a:pt x="97" y="33"/>
                </a:cubicBezTo>
                <a:cubicBezTo>
                  <a:pt x="129" y="54"/>
                  <a:pt x="194" y="97"/>
                  <a:pt x="194" y="97"/>
                </a:cubicBezTo>
                <a:cubicBezTo>
                  <a:pt x="228" y="147"/>
                  <a:pt x="249" y="200"/>
                  <a:pt x="291" y="243"/>
                </a:cubicBezTo>
                <a:cubicBezTo>
                  <a:pt x="316" y="318"/>
                  <a:pt x="330" y="373"/>
                  <a:pt x="372" y="437"/>
                </a:cubicBezTo>
                <a:cubicBezTo>
                  <a:pt x="389" y="555"/>
                  <a:pt x="388" y="512"/>
                  <a:pt x="388" y="566"/>
                </a:cubicBezTo>
              </a:path>
            </a:pathLst>
          </a:custGeom>
          <a:noFill/>
          <a:ln w="28575">
            <a:solidFill>
              <a:srgbClr val="7F7F7F"/>
            </a:solidFill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ru-RU"/>
          </a:p>
        </p:txBody>
      </p:sp>
      <p:sp>
        <p:nvSpPr>
          <p:cNvPr id="1048641" name="Text Box 6"/>
          <p:cNvSpPr txBox="1">
            <a:spLocks noChangeAspect="1" noChangeArrowheads="1"/>
          </p:cNvSpPr>
          <p:nvPr/>
        </p:nvSpPr>
        <p:spPr bwMode="auto">
          <a:xfrm>
            <a:off x="3037804" y="4542813"/>
            <a:ext cx="642511" cy="803623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?</a:t>
            </a:r>
          </a:p>
        </p:txBody>
      </p:sp>
      <p:sp>
        <p:nvSpPr>
          <p:cNvPr id="1048642" name="Text Box 7"/>
          <p:cNvSpPr txBox="1">
            <a:spLocks noChangeAspect="1" noChangeArrowheads="1"/>
          </p:cNvSpPr>
          <p:nvPr/>
        </p:nvSpPr>
        <p:spPr bwMode="auto">
          <a:xfrm>
            <a:off x="2115775" y="5346436"/>
            <a:ext cx="641246" cy="773250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А</a:t>
            </a:r>
          </a:p>
        </p:txBody>
      </p:sp>
      <p:sp>
        <p:nvSpPr>
          <p:cNvPr id="1048643" name="Text Box 8"/>
          <p:cNvSpPr txBox="1">
            <a:spLocks noChangeAspect="1" noChangeArrowheads="1"/>
          </p:cNvSpPr>
          <p:nvPr/>
        </p:nvSpPr>
        <p:spPr bwMode="auto">
          <a:xfrm>
            <a:off x="4186230" y="3127931"/>
            <a:ext cx="642511" cy="779578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В</a:t>
            </a:r>
          </a:p>
        </p:txBody>
      </p:sp>
      <p:sp>
        <p:nvSpPr>
          <p:cNvPr id="1048644" name="Text Box 9"/>
          <p:cNvSpPr txBox="1">
            <a:spLocks noChangeAspect="1" noChangeArrowheads="1"/>
          </p:cNvSpPr>
          <p:nvPr/>
        </p:nvSpPr>
        <p:spPr bwMode="auto">
          <a:xfrm>
            <a:off x="4186230" y="5346436"/>
            <a:ext cx="642511" cy="773250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С</a:t>
            </a:r>
          </a:p>
        </p:txBody>
      </p:sp>
      <p:sp>
        <p:nvSpPr>
          <p:cNvPr id="1048645" name="Text Box 10"/>
          <p:cNvSpPr txBox="1">
            <a:spLocks noChangeArrowheads="1"/>
          </p:cNvSpPr>
          <p:nvPr/>
        </p:nvSpPr>
        <p:spPr bwMode="auto">
          <a:xfrm>
            <a:off x="4429124" y="1428736"/>
            <a:ext cx="4357718" cy="806450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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АВ = 80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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. </a:t>
            </a:r>
          </a:p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Найдите 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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ВАС.</a:t>
            </a:r>
          </a:p>
        </p:txBody>
      </p:sp>
      <p:sp>
        <p:nvSpPr>
          <p:cNvPr id="1048646" name="Text Box 6"/>
          <p:cNvSpPr txBox="1">
            <a:spLocks noChangeArrowheads="1"/>
          </p:cNvSpPr>
          <p:nvPr/>
        </p:nvSpPr>
        <p:spPr bwMode="auto">
          <a:xfrm>
            <a:off x="7429520" y="5429264"/>
            <a:ext cx="1357322" cy="871546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b="1" dirty="0" sz="6000" lang="en-US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</a:rPr>
              <a:t>40</a:t>
            </a:r>
            <a:r>
              <a:rPr b="1" dirty="0" sz="6000" lang="ru-RU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</a:rPr>
              <a:t> </a:t>
            </a:r>
            <a:r>
              <a:rPr b="1" dirty="0" sz="6000" lang="ru-RU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  <a:sym typeface="Symbol"/>
              </a:rPr>
              <a:t></a:t>
            </a:r>
            <a:endParaRPr baseline="0" b="1" cap="none" dirty="0" sz="6000" i="0" kumimoji="0" lang="ru-RU" normalizeH="0" strike="noStrike" u="none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1048647" name="Text Box 11"/>
          <p:cNvSpPr txBox="1">
            <a:spLocks noChangeAspect="1" noChangeArrowheads="1"/>
          </p:cNvSpPr>
          <p:nvPr/>
        </p:nvSpPr>
        <p:spPr bwMode="auto">
          <a:xfrm>
            <a:off x="1917940" y="3153361"/>
            <a:ext cx="659653" cy="817111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О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7"/>
                                        <p:tgtEl>
                                          <p:spTgt spid="104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82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-54000"/>
            <a:ext cx="9144000" cy="6912000"/>
          </a:xfrm>
          <a:prstGeom prst="rect"/>
          <a:noFill/>
        </p:spPr>
      </p:pic>
      <p:sp>
        <p:nvSpPr>
          <p:cNvPr id="1048651" name="TextBox 7"/>
          <p:cNvSpPr txBox="1"/>
          <p:nvPr/>
        </p:nvSpPr>
        <p:spPr>
          <a:xfrm>
            <a:off x="428596" y="285728"/>
            <a:ext cx="8358246" cy="1015663"/>
          </a:xfrm>
          <a:prstGeom prst="rect"/>
          <a:noFill/>
          <a:effectLst>
            <a:outerShdw algn="ctr" blurRad="50800" dir="5400000" dist="50800" rotWithShape="0">
              <a:srgbClr val="92D050"/>
            </a:outerShdw>
          </a:effectLst>
        </p:spPr>
        <p:txBody>
          <a:bodyPr rtlCol="0" wrap="square">
            <a:spAutoFit/>
          </a:bodyPr>
          <a:p>
            <a:pPr algn="ctr"/>
            <a:r>
              <a:rPr dirty="0" sz="60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Реши устно</a:t>
            </a:r>
          </a:p>
        </p:txBody>
      </p:sp>
      <p:sp>
        <p:nvSpPr>
          <p:cNvPr id="1048652" name="Text Box 6"/>
          <p:cNvSpPr txBox="1">
            <a:spLocks noChangeArrowheads="1"/>
          </p:cNvSpPr>
          <p:nvPr/>
        </p:nvSpPr>
        <p:spPr bwMode="auto">
          <a:xfrm>
            <a:off x="7429520" y="5429264"/>
            <a:ext cx="1357322" cy="871546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b="1" dirty="0" sz="6000" lang="en-US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</a:rPr>
              <a:t>50</a:t>
            </a:r>
            <a:r>
              <a:rPr b="1" dirty="0" sz="6000" lang="ru-RU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</a:rPr>
              <a:t> </a:t>
            </a:r>
            <a:r>
              <a:rPr b="1" dirty="0" sz="6000" lang="ru-RU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  <a:sym typeface="Symbol"/>
              </a:rPr>
              <a:t></a:t>
            </a:r>
            <a:endParaRPr baseline="0" b="1" cap="none" dirty="0" sz="6000" i="0" kumimoji="0" lang="ru-RU" normalizeH="0" strike="noStrike" u="none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pic>
        <p:nvPicPr>
          <p:cNvPr id="2097183" name="Picture 2" descr="image1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email">
            <a:lum bright="20000" contrast="-20000"/>
          </a:blip>
          <a:srcRect l="4305" t="7016" r="5441" b="6310"/>
          <a:stretch>
            <a:fillRect/>
          </a:stretch>
        </p:blipFill>
        <p:spPr bwMode="auto">
          <a:xfrm>
            <a:off x="500034" y="1785926"/>
            <a:ext cx="3748083" cy="3741004"/>
          </a:xfrm>
          <a:prstGeom prst="rect"/>
          <a:noFill/>
        </p:spPr>
      </p:pic>
      <p:cxnSp>
        <p:nvCxnSpPr>
          <p:cNvPr id="3145734" name="AutoShape 3"/>
          <p:cNvCxnSpPr>
            <a:cxnSpLocks noChangeAspect="1" noChangeShapeType="1"/>
          </p:cNvCxnSpPr>
          <p:nvPr/>
        </p:nvCxnSpPr>
        <p:spPr bwMode="auto">
          <a:xfrm>
            <a:off x="428596" y="5424044"/>
            <a:ext cx="4256993" cy="0"/>
          </a:xfrm>
          <a:prstGeom prst="straightConnector1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sp>
        <p:nvSpPr>
          <p:cNvPr id="1048653" name="Freeform 4"/>
          <p:cNvSpPr>
            <a:spLocks noChangeAspect="1"/>
          </p:cNvSpPr>
          <p:nvPr/>
        </p:nvSpPr>
        <p:spPr bwMode="auto">
          <a:xfrm>
            <a:off x="2677687" y="4915593"/>
            <a:ext cx="342489" cy="496488"/>
          </a:xfrm>
          <a:custGeom>
            <a:avLst/>
            <a:ahLst/>
            <a:cxnLst>
              <a:cxn ang="0">
                <a:pos x="0" y="0"/>
              </a:cxn>
              <a:cxn ang="0">
                <a:pos x="97" y="33"/>
              </a:cxn>
              <a:cxn ang="0">
                <a:pos x="194" y="97"/>
              </a:cxn>
              <a:cxn ang="0">
                <a:pos x="291" y="243"/>
              </a:cxn>
              <a:cxn ang="0">
                <a:pos x="372" y="437"/>
              </a:cxn>
              <a:cxn ang="0">
                <a:pos x="388" y="566"/>
              </a:cxn>
            </a:cxnLst>
            <a:rect l="0" t="0" r="r" b="b"/>
            <a:pathLst>
              <a:path w="389" h="566">
                <a:moveTo>
                  <a:pt x="0" y="0"/>
                </a:moveTo>
                <a:cubicBezTo>
                  <a:pt x="32" y="11"/>
                  <a:pt x="68" y="14"/>
                  <a:pt x="97" y="33"/>
                </a:cubicBezTo>
                <a:cubicBezTo>
                  <a:pt x="129" y="54"/>
                  <a:pt x="194" y="97"/>
                  <a:pt x="194" y="97"/>
                </a:cubicBezTo>
                <a:cubicBezTo>
                  <a:pt x="228" y="147"/>
                  <a:pt x="249" y="200"/>
                  <a:pt x="291" y="243"/>
                </a:cubicBezTo>
                <a:cubicBezTo>
                  <a:pt x="316" y="318"/>
                  <a:pt x="330" y="373"/>
                  <a:pt x="372" y="437"/>
                </a:cubicBezTo>
                <a:cubicBezTo>
                  <a:pt x="389" y="555"/>
                  <a:pt x="388" y="512"/>
                  <a:pt x="388" y="566"/>
                </a:cubicBezTo>
              </a:path>
            </a:pathLst>
          </a:custGeom>
          <a:noFill/>
          <a:ln w="28575">
            <a:solidFill>
              <a:srgbClr val="7F7F7F"/>
            </a:solidFill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ru-RU"/>
          </a:p>
        </p:txBody>
      </p:sp>
      <p:sp>
        <p:nvSpPr>
          <p:cNvPr id="1048654" name="Text Box 5"/>
          <p:cNvSpPr txBox="1">
            <a:spLocks noChangeAspect="1" noChangeArrowheads="1"/>
          </p:cNvSpPr>
          <p:nvPr/>
        </p:nvSpPr>
        <p:spPr bwMode="auto">
          <a:xfrm>
            <a:off x="2962291" y="4669143"/>
            <a:ext cx="659653" cy="742937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?</a:t>
            </a:r>
          </a:p>
        </p:txBody>
      </p:sp>
      <p:sp>
        <p:nvSpPr>
          <p:cNvPr id="1048655" name="Text Box 6"/>
          <p:cNvSpPr txBox="1">
            <a:spLocks noChangeAspect="1" noChangeArrowheads="1"/>
          </p:cNvSpPr>
          <p:nvPr/>
        </p:nvSpPr>
        <p:spPr bwMode="auto">
          <a:xfrm>
            <a:off x="2014416" y="5412080"/>
            <a:ext cx="659653" cy="769257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K</a:t>
            </a:r>
          </a:p>
        </p:txBody>
      </p:sp>
      <p:sp>
        <p:nvSpPr>
          <p:cNvPr id="1048656" name="Text Box 7"/>
          <p:cNvSpPr txBox="1">
            <a:spLocks noChangeAspect="1" noChangeArrowheads="1"/>
          </p:cNvSpPr>
          <p:nvPr/>
        </p:nvSpPr>
        <p:spPr bwMode="auto">
          <a:xfrm>
            <a:off x="3845044" y="2464260"/>
            <a:ext cx="659653" cy="817111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M</a:t>
            </a:r>
          </a:p>
        </p:txBody>
      </p:sp>
      <p:cxnSp>
        <p:nvCxnSpPr>
          <p:cNvPr id="3145735" name="AutoShape 8"/>
          <p:cNvCxnSpPr>
            <a:cxnSpLocks noChangeShapeType="1"/>
          </p:cNvCxnSpPr>
          <p:nvPr/>
        </p:nvCxnSpPr>
        <p:spPr bwMode="auto">
          <a:xfrm flipV="1">
            <a:off x="2418408" y="3657026"/>
            <a:ext cx="0" cy="1767017"/>
          </a:xfrm>
          <a:prstGeom prst="straightConnector1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cxnSp>
        <p:nvCxnSpPr>
          <p:cNvPr id="3145736" name="AutoShape 9"/>
          <p:cNvCxnSpPr>
            <a:cxnSpLocks noChangeShapeType="1"/>
          </p:cNvCxnSpPr>
          <p:nvPr/>
        </p:nvCxnSpPr>
        <p:spPr bwMode="auto">
          <a:xfrm flipV="1">
            <a:off x="2418408" y="2850683"/>
            <a:ext cx="1542406" cy="806344"/>
          </a:xfrm>
          <a:prstGeom prst="straightConnector1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cxnSp>
        <p:nvCxnSpPr>
          <p:cNvPr id="3145737" name="AutoShape 10"/>
          <p:cNvCxnSpPr>
            <a:cxnSpLocks noChangeShapeType="1"/>
          </p:cNvCxnSpPr>
          <p:nvPr/>
        </p:nvCxnSpPr>
        <p:spPr bwMode="auto">
          <a:xfrm flipH="1">
            <a:off x="2418408" y="2850683"/>
            <a:ext cx="1542406" cy="2561398"/>
          </a:xfrm>
          <a:prstGeom prst="straightConnector1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sp>
        <p:nvSpPr>
          <p:cNvPr id="1048657" name="Text Box 11"/>
          <p:cNvSpPr txBox="1">
            <a:spLocks noChangeAspect="1" noChangeArrowheads="1"/>
          </p:cNvSpPr>
          <p:nvPr/>
        </p:nvSpPr>
        <p:spPr bwMode="auto">
          <a:xfrm>
            <a:off x="1785918" y="3143248"/>
            <a:ext cx="659653" cy="817111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О</a:t>
            </a:r>
          </a:p>
        </p:txBody>
      </p:sp>
      <p:sp>
        <p:nvSpPr>
          <p:cNvPr id="1048658" name="Text Box 12"/>
          <p:cNvSpPr txBox="1">
            <a:spLocks noChangeAspect="1" noChangeArrowheads="1"/>
          </p:cNvSpPr>
          <p:nvPr/>
        </p:nvSpPr>
        <p:spPr bwMode="auto">
          <a:xfrm>
            <a:off x="4269537" y="5364226"/>
            <a:ext cx="659653" cy="817111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L</a:t>
            </a:r>
          </a:p>
        </p:txBody>
      </p:sp>
      <p:sp>
        <p:nvSpPr>
          <p:cNvPr id="1048659" name="Text Box 13"/>
          <p:cNvSpPr txBox="1">
            <a:spLocks noChangeArrowheads="1"/>
          </p:cNvSpPr>
          <p:nvPr/>
        </p:nvSpPr>
        <p:spPr bwMode="auto">
          <a:xfrm>
            <a:off x="4572000" y="1285860"/>
            <a:ext cx="4078335" cy="811213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</a:t>
            </a:r>
            <a:r>
              <a:rPr dirty="0" sz="4400" lang="en-US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KOM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= </a:t>
            </a:r>
            <a:r>
              <a:rPr dirty="0" sz="4400" lang="en-US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10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0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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. </a:t>
            </a:r>
          </a:p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Найдите 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</a:t>
            </a:r>
            <a:r>
              <a:rPr dirty="0" sz="4400" lang="en-US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MKL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7"/>
                                        <p:tgtEl>
                                          <p:spTgt spid="104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84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sp>
        <p:nvSpPr>
          <p:cNvPr id="1048663" name="TextBox 7"/>
          <p:cNvSpPr txBox="1"/>
          <p:nvPr/>
        </p:nvSpPr>
        <p:spPr>
          <a:xfrm>
            <a:off x="428596" y="285728"/>
            <a:ext cx="8358246" cy="1015663"/>
          </a:xfrm>
          <a:prstGeom prst="rect"/>
          <a:noFill/>
          <a:effectLst>
            <a:outerShdw algn="ctr" blurRad="50800" dir="5400000" dist="50800" rotWithShape="0">
              <a:srgbClr val="92D050"/>
            </a:outerShdw>
          </a:effectLst>
        </p:spPr>
        <p:txBody>
          <a:bodyPr rtlCol="0" wrap="square">
            <a:spAutoFit/>
          </a:bodyPr>
          <a:p>
            <a:pPr algn="ctr"/>
            <a:r>
              <a:rPr dirty="0" sz="60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Реши устно</a:t>
            </a:r>
          </a:p>
        </p:txBody>
      </p:sp>
      <p:pic>
        <p:nvPicPr>
          <p:cNvPr id="2097185" name="Picture 2" descr="image1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email">
            <a:lum bright="20000" contrast="-20000"/>
          </a:blip>
          <a:srcRect l="4305" t="7016" r="5441" b="6310"/>
          <a:stretch>
            <a:fillRect/>
          </a:stretch>
        </p:blipFill>
        <p:spPr bwMode="auto">
          <a:xfrm>
            <a:off x="1047907" y="1928802"/>
            <a:ext cx="3514240" cy="3648121"/>
          </a:xfrm>
          <a:prstGeom prst="rect"/>
          <a:noFill/>
        </p:spPr>
      </p:pic>
      <p:cxnSp>
        <p:nvCxnSpPr>
          <p:cNvPr id="3145738" name="AutoShape 3"/>
          <p:cNvCxnSpPr>
            <a:cxnSpLocks noChangeAspect="1" noChangeShapeType="1"/>
          </p:cNvCxnSpPr>
          <p:nvPr/>
        </p:nvCxnSpPr>
        <p:spPr bwMode="auto">
          <a:xfrm>
            <a:off x="960842" y="5476591"/>
            <a:ext cx="3991399" cy="0"/>
          </a:xfrm>
          <a:prstGeom prst="straightConnector1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sp>
        <p:nvSpPr>
          <p:cNvPr id="1048664" name="Freeform 4"/>
          <p:cNvSpPr>
            <a:spLocks noChangeAspect="1"/>
          </p:cNvSpPr>
          <p:nvPr/>
        </p:nvSpPr>
        <p:spPr bwMode="auto">
          <a:xfrm>
            <a:off x="3069612" y="4980764"/>
            <a:ext cx="321121" cy="484161"/>
          </a:xfrm>
          <a:custGeom>
            <a:avLst/>
            <a:ahLst/>
            <a:cxnLst>
              <a:cxn ang="0">
                <a:pos x="0" y="0"/>
              </a:cxn>
              <a:cxn ang="0">
                <a:pos x="97" y="33"/>
              </a:cxn>
              <a:cxn ang="0">
                <a:pos x="194" y="97"/>
              </a:cxn>
              <a:cxn ang="0">
                <a:pos x="291" y="243"/>
              </a:cxn>
              <a:cxn ang="0">
                <a:pos x="372" y="437"/>
              </a:cxn>
              <a:cxn ang="0">
                <a:pos x="388" y="566"/>
              </a:cxn>
            </a:cxnLst>
            <a:rect l="0" t="0" r="r" b="b"/>
            <a:pathLst>
              <a:path w="389" h="566">
                <a:moveTo>
                  <a:pt x="0" y="0"/>
                </a:moveTo>
                <a:cubicBezTo>
                  <a:pt x="32" y="11"/>
                  <a:pt x="68" y="14"/>
                  <a:pt x="97" y="33"/>
                </a:cubicBezTo>
                <a:cubicBezTo>
                  <a:pt x="129" y="54"/>
                  <a:pt x="194" y="97"/>
                  <a:pt x="194" y="97"/>
                </a:cubicBezTo>
                <a:cubicBezTo>
                  <a:pt x="228" y="147"/>
                  <a:pt x="249" y="200"/>
                  <a:pt x="291" y="243"/>
                </a:cubicBezTo>
                <a:cubicBezTo>
                  <a:pt x="316" y="318"/>
                  <a:pt x="330" y="373"/>
                  <a:pt x="372" y="437"/>
                </a:cubicBezTo>
                <a:cubicBezTo>
                  <a:pt x="389" y="555"/>
                  <a:pt x="388" y="512"/>
                  <a:pt x="388" y="566"/>
                </a:cubicBezTo>
              </a:path>
            </a:pathLst>
          </a:custGeom>
          <a:noFill/>
          <a:ln w="28575">
            <a:solidFill>
              <a:srgbClr val="7F7F7F"/>
            </a:solidFill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ru-RU"/>
          </a:p>
        </p:txBody>
      </p:sp>
      <p:sp>
        <p:nvSpPr>
          <p:cNvPr id="1048665" name="Text Box 5"/>
          <p:cNvSpPr txBox="1">
            <a:spLocks noChangeAspect="1" noChangeArrowheads="1"/>
          </p:cNvSpPr>
          <p:nvPr/>
        </p:nvSpPr>
        <p:spPr bwMode="auto">
          <a:xfrm>
            <a:off x="3336459" y="4740434"/>
            <a:ext cx="618497" cy="724491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?</a:t>
            </a:r>
          </a:p>
        </p:txBody>
      </p:sp>
      <p:sp>
        <p:nvSpPr>
          <p:cNvPr id="1048666" name="Text Box 6"/>
          <p:cNvSpPr txBox="1">
            <a:spLocks noChangeAspect="1" noChangeArrowheads="1"/>
          </p:cNvSpPr>
          <p:nvPr/>
        </p:nvSpPr>
        <p:spPr bwMode="auto">
          <a:xfrm>
            <a:off x="2447723" y="5464925"/>
            <a:ext cx="618497" cy="750157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K</a:t>
            </a:r>
          </a:p>
        </p:txBody>
      </p:sp>
      <p:sp>
        <p:nvSpPr>
          <p:cNvPr id="1048667" name="Text Box 7"/>
          <p:cNvSpPr txBox="1">
            <a:spLocks noChangeAspect="1" noChangeArrowheads="1"/>
          </p:cNvSpPr>
          <p:nvPr/>
        </p:nvSpPr>
        <p:spPr bwMode="auto">
          <a:xfrm>
            <a:off x="4164138" y="2590294"/>
            <a:ext cx="618497" cy="796823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M</a:t>
            </a:r>
          </a:p>
        </p:txBody>
      </p:sp>
      <p:cxnSp>
        <p:nvCxnSpPr>
          <p:cNvPr id="3145739" name="AutoShape 8"/>
          <p:cNvCxnSpPr>
            <a:cxnSpLocks noChangeShapeType="1"/>
          </p:cNvCxnSpPr>
          <p:nvPr/>
        </p:nvCxnSpPr>
        <p:spPr bwMode="auto">
          <a:xfrm flipV="1">
            <a:off x="1332845" y="2967122"/>
            <a:ext cx="2939840" cy="1594813"/>
          </a:xfrm>
          <a:prstGeom prst="straightConnector1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cxnSp>
        <p:nvCxnSpPr>
          <p:cNvPr id="3145740" name="AutoShape 9"/>
          <p:cNvCxnSpPr>
            <a:cxnSpLocks noChangeShapeType="1"/>
          </p:cNvCxnSpPr>
          <p:nvPr/>
        </p:nvCxnSpPr>
        <p:spPr bwMode="auto">
          <a:xfrm flipH="1">
            <a:off x="2826510" y="2967122"/>
            <a:ext cx="1446175" cy="2497802"/>
          </a:xfrm>
          <a:prstGeom prst="straightConnector1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sp>
        <p:nvSpPr>
          <p:cNvPr id="1048668" name="Text Box 10"/>
          <p:cNvSpPr txBox="1">
            <a:spLocks noChangeAspect="1" noChangeArrowheads="1"/>
          </p:cNvSpPr>
          <p:nvPr/>
        </p:nvSpPr>
        <p:spPr bwMode="auto">
          <a:xfrm>
            <a:off x="2285984" y="3214686"/>
            <a:ext cx="618497" cy="796823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О</a:t>
            </a:r>
          </a:p>
        </p:txBody>
      </p:sp>
      <p:sp>
        <p:nvSpPr>
          <p:cNvPr id="1048669" name="Text Box 11"/>
          <p:cNvSpPr txBox="1">
            <a:spLocks noChangeAspect="1" noChangeArrowheads="1"/>
          </p:cNvSpPr>
          <p:nvPr/>
        </p:nvSpPr>
        <p:spPr bwMode="auto">
          <a:xfrm>
            <a:off x="4562147" y="5418259"/>
            <a:ext cx="618497" cy="796823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L</a:t>
            </a:r>
          </a:p>
        </p:txBody>
      </p:sp>
      <p:sp>
        <p:nvSpPr>
          <p:cNvPr id="1048670" name="Text Box 12"/>
          <p:cNvSpPr txBox="1">
            <a:spLocks noChangeAspect="1" noChangeArrowheads="1"/>
          </p:cNvSpPr>
          <p:nvPr/>
        </p:nvSpPr>
        <p:spPr bwMode="auto">
          <a:xfrm>
            <a:off x="714348" y="4259773"/>
            <a:ext cx="618497" cy="796823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P</a:t>
            </a:r>
          </a:p>
        </p:txBody>
      </p:sp>
      <p:sp>
        <p:nvSpPr>
          <p:cNvPr id="1048671" name="Text Box 13"/>
          <p:cNvSpPr txBox="1">
            <a:spLocks noChangeArrowheads="1"/>
          </p:cNvSpPr>
          <p:nvPr/>
        </p:nvSpPr>
        <p:spPr bwMode="auto">
          <a:xfrm>
            <a:off x="4714876" y="1214422"/>
            <a:ext cx="4000528" cy="1627191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</a:t>
            </a:r>
            <a:r>
              <a:rPr dirty="0" sz="4400" lang="en-US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PMK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= </a:t>
            </a:r>
            <a:r>
              <a:rPr dirty="0" sz="4400" lang="en-US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46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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. </a:t>
            </a:r>
          </a:p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Найдите 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</a:t>
            </a:r>
            <a:r>
              <a:rPr dirty="0" sz="4400" lang="en-US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MKL</a:t>
            </a:r>
            <a:r>
              <a:rPr baseline="0" b="0" cap="none" dirty="0" sz="1600" i="0" kumimoji="0" lang="ru-RU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.</a:t>
            </a:r>
            <a:endParaRPr baseline="0" b="0" cap="none" dirty="0" sz="1800" i="0" kumimoji="0" lang="ru-RU" normalizeH="0" strike="noStrike" u="none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72" name="Text Box 6"/>
          <p:cNvSpPr txBox="1">
            <a:spLocks noChangeArrowheads="1"/>
          </p:cNvSpPr>
          <p:nvPr/>
        </p:nvSpPr>
        <p:spPr bwMode="auto">
          <a:xfrm>
            <a:off x="7429520" y="5429264"/>
            <a:ext cx="1357322" cy="871546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b="1" dirty="0" sz="6000" lang="en-US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</a:rPr>
              <a:t>44</a:t>
            </a:r>
            <a:r>
              <a:rPr b="1" dirty="0" sz="6000" lang="ru-RU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</a:rPr>
              <a:t> </a:t>
            </a:r>
            <a:r>
              <a:rPr b="1" dirty="0" sz="6000" lang="ru-RU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  <a:sym typeface="Symbol"/>
              </a:rPr>
              <a:t></a:t>
            </a:r>
            <a:endParaRPr baseline="0" b="1" cap="none" dirty="0" sz="6000" i="0" kumimoji="0" lang="ru-RU" normalizeH="0" strike="noStrike" u="none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7"/>
                                        <p:tgtEl>
                                          <p:spTgt spid="104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8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sp>
        <p:nvSpPr>
          <p:cNvPr id="1048676" name="TextBox 7"/>
          <p:cNvSpPr txBox="1"/>
          <p:nvPr/>
        </p:nvSpPr>
        <p:spPr>
          <a:xfrm>
            <a:off x="428596" y="285728"/>
            <a:ext cx="8358246" cy="1015663"/>
          </a:xfrm>
          <a:prstGeom prst="rect"/>
          <a:noFill/>
          <a:effectLst>
            <a:outerShdw algn="ctr" blurRad="50800" dir="5400000" dist="50800" rotWithShape="0">
              <a:srgbClr val="92D050"/>
            </a:outerShdw>
          </a:effectLst>
        </p:spPr>
        <p:txBody>
          <a:bodyPr rtlCol="0" wrap="square">
            <a:spAutoFit/>
          </a:bodyPr>
          <a:p>
            <a:pPr algn="ctr"/>
            <a:r>
              <a:rPr dirty="0" sz="60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Реши устно</a:t>
            </a:r>
          </a:p>
        </p:txBody>
      </p:sp>
      <p:pic>
        <p:nvPicPr>
          <p:cNvPr id="2097187" name="Picture 2" descr="image1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email">
            <a:lum bright="20000" contrast="-20000"/>
          </a:blip>
          <a:srcRect l="4305" t="7016" r="5441" b="6310"/>
          <a:stretch>
            <a:fillRect/>
          </a:stretch>
        </p:blipFill>
        <p:spPr bwMode="auto">
          <a:xfrm>
            <a:off x="2292102" y="2608846"/>
            <a:ext cx="3514473" cy="3534798"/>
          </a:xfrm>
          <a:prstGeom prst="rect"/>
          <a:noFill/>
        </p:spPr>
      </p:pic>
      <p:sp>
        <p:nvSpPr>
          <p:cNvPr id="1048677" name="Text Box 3"/>
          <p:cNvSpPr txBox="1">
            <a:spLocks noChangeAspect="1" noChangeArrowheads="1"/>
          </p:cNvSpPr>
          <p:nvPr/>
        </p:nvSpPr>
        <p:spPr bwMode="auto">
          <a:xfrm>
            <a:off x="2381434" y="2522934"/>
            <a:ext cx="618538" cy="726855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B</a:t>
            </a:r>
          </a:p>
        </p:txBody>
      </p:sp>
      <p:sp>
        <p:nvSpPr>
          <p:cNvPr id="1048678" name="Text Box 4"/>
          <p:cNvSpPr txBox="1">
            <a:spLocks noChangeAspect="1" noChangeArrowheads="1"/>
          </p:cNvSpPr>
          <p:nvPr/>
        </p:nvSpPr>
        <p:spPr bwMode="auto">
          <a:xfrm>
            <a:off x="286093" y="4669587"/>
            <a:ext cx="618538" cy="772071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A</a:t>
            </a:r>
          </a:p>
        </p:txBody>
      </p:sp>
      <p:cxnSp>
        <p:nvCxnSpPr>
          <p:cNvPr id="3145741" name="AutoShape 5"/>
          <p:cNvCxnSpPr>
            <a:cxnSpLocks noChangeShapeType="1"/>
          </p:cNvCxnSpPr>
          <p:nvPr/>
        </p:nvCxnSpPr>
        <p:spPr bwMode="auto">
          <a:xfrm flipH="1">
            <a:off x="904631" y="2143116"/>
            <a:ext cx="3006752" cy="3081503"/>
          </a:xfrm>
          <a:prstGeom prst="straightConnector1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sp>
        <p:nvSpPr>
          <p:cNvPr id="1048679" name="Text Box 6"/>
          <p:cNvSpPr txBox="1">
            <a:spLocks noChangeAspect="1" noChangeArrowheads="1"/>
          </p:cNvSpPr>
          <p:nvPr/>
        </p:nvSpPr>
        <p:spPr bwMode="auto">
          <a:xfrm>
            <a:off x="3455677" y="3976644"/>
            <a:ext cx="618538" cy="772071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О</a:t>
            </a:r>
          </a:p>
        </p:txBody>
      </p:sp>
      <p:sp>
        <p:nvSpPr>
          <p:cNvPr id="1048680" name="Text Box 7"/>
          <p:cNvSpPr txBox="1">
            <a:spLocks noChangeAspect="1" noChangeArrowheads="1"/>
          </p:cNvSpPr>
          <p:nvPr/>
        </p:nvSpPr>
        <p:spPr bwMode="auto">
          <a:xfrm>
            <a:off x="5551018" y="5070883"/>
            <a:ext cx="618538" cy="772071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Q</a:t>
            </a:r>
          </a:p>
        </p:txBody>
      </p:sp>
      <p:sp>
        <p:nvSpPr>
          <p:cNvPr id="1048681" name="Text Box 8"/>
          <p:cNvSpPr txBox="1">
            <a:spLocks noChangeAspect="1" noChangeArrowheads="1"/>
          </p:cNvSpPr>
          <p:nvPr/>
        </p:nvSpPr>
        <p:spPr bwMode="auto">
          <a:xfrm>
            <a:off x="1947213" y="5224619"/>
            <a:ext cx="618538" cy="772071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P</a:t>
            </a:r>
          </a:p>
        </p:txBody>
      </p:sp>
      <p:cxnSp>
        <p:nvCxnSpPr>
          <p:cNvPr id="3145742" name="AutoShape 9"/>
          <p:cNvCxnSpPr>
            <a:cxnSpLocks noChangeShapeType="1"/>
          </p:cNvCxnSpPr>
          <p:nvPr/>
        </p:nvCxnSpPr>
        <p:spPr bwMode="auto">
          <a:xfrm>
            <a:off x="904631" y="5191837"/>
            <a:ext cx="4570624" cy="32782"/>
          </a:xfrm>
          <a:prstGeom prst="straightConnector1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cxnSp>
        <p:nvCxnSpPr>
          <p:cNvPr id="3145743" name="AutoShape 10"/>
          <p:cNvCxnSpPr>
            <a:cxnSpLocks noChangeShapeType="1"/>
          </p:cNvCxnSpPr>
          <p:nvPr/>
        </p:nvCxnSpPr>
        <p:spPr bwMode="auto">
          <a:xfrm>
            <a:off x="2999972" y="3108488"/>
            <a:ext cx="2475284" cy="2116131"/>
          </a:xfrm>
          <a:prstGeom prst="straightConnector1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cxnSp>
        <p:nvCxnSpPr>
          <p:cNvPr id="3145744" name="AutoShape 11"/>
          <p:cNvCxnSpPr>
            <a:cxnSpLocks noChangeShapeType="1"/>
          </p:cNvCxnSpPr>
          <p:nvPr/>
        </p:nvCxnSpPr>
        <p:spPr bwMode="auto">
          <a:xfrm flipH="1">
            <a:off x="2565751" y="3108488"/>
            <a:ext cx="434221" cy="2116131"/>
          </a:xfrm>
          <a:prstGeom prst="straightConnector1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sp>
        <p:nvSpPr>
          <p:cNvPr id="1048682" name="Text Box 12"/>
          <p:cNvSpPr txBox="1">
            <a:spLocks noChangeArrowheads="1"/>
          </p:cNvSpPr>
          <p:nvPr/>
        </p:nvSpPr>
        <p:spPr bwMode="auto">
          <a:xfrm>
            <a:off x="4643438" y="1285860"/>
            <a:ext cx="4078338" cy="836613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Доказать:</a:t>
            </a:r>
          </a:p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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dirty="0" sz="4400" lang="en-US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ABQ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dirty="0" sz="4400" lang="en-US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dirty="0" sz="4400" lang="en-US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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</a:t>
            </a:r>
            <a:r>
              <a:rPr dirty="0" sz="4400" lang="en-US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ABP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.</a:t>
            </a:r>
          </a:p>
        </p:txBody>
      </p:sp>
    </p:spTree>
  </p:cSld>
  <p:clrMapOvr>
    <a:masterClrMapping/>
  </p:clrMapOvr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88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  <a:effectLst>
            <a:outerShdw algn="ctr" blurRad="50800" dir="5400000" dist="50800" rotWithShape="0">
              <a:srgbClr val="92D050"/>
            </a:outerShdw>
          </a:effectLst>
        </p:spPr>
      </p:pic>
      <p:cxnSp>
        <p:nvCxnSpPr>
          <p:cNvPr id="3145745" name="Прямая соединительная линия 16"/>
          <p:cNvCxnSpPr>
            <a:cxnSpLocks/>
          </p:cNvCxnSpPr>
          <p:nvPr/>
        </p:nvCxnSpPr>
        <p:spPr>
          <a:xfrm>
            <a:off x="4572000" y="1340768"/>
            <a:ext cx="0" cy="5031232"/>
          </a:xfrm>
          <a:prstGeom prst="line"/>
          <a:ln>
            <a:solidFill>
              <a:srgbClr val="008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48686" name="TextBox 17"/>
          <p:cNvSpPr txBox="1"/>
          <p:nvPr/>
        </p:nvSpPr>
        <p:spPr>
          <a:xfrm>
            <a:off x="428596" y="1214422"/>
            <a:ext cx="4104456" cy="58477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3200" lang="ru-RU" smtClean="0">
                <a:solidFill>
                  <a:srgbClr val="0062AC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1 вариант</a:t>
            </a:r>
          </a:p>
        </p:txBody>
      </p:sp>
      <p:sp>
        <p:nvSpPr>
          <p:cNvPr id="1048687" name="TextBox 18"/>
          <p:cNvSpPr txBox="1"/>
          <p:nvPr/>
        </p:nvSpPr>
        <p:spPr>
          <a:xfrm>
            <a:off x="4643438" y="1214422"/>
            <a:ext cx="4104456" cy="584775"/>
          </a:xfrm>
          <a:prstGeom prst="rect"/>
          <a:noFill/>
        </p:spPr>
        <p:txBody>
          <a:bodyPr rtlCol="0" wrap="square">
            <a:spAutoFit/>
          </a:bodyPr>
          <a:p>
            <a:pPr algn="r"/>
            <a:r>
              <a:rPr dirty="0" sz="3200" lang="ru-RU" smtClean="0">
                <a:solidFill>
                  <a:srgbClr val="0062AC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 вариант</a:t>
            </a:r>
          </a:p>
        </p:txBody>
      </p:sp>
      <p:sp>
        <p:nvSpPr>
          <p:cNvPr id="1048688" name="TextBox 19"/>
          <p:cNvSpPr txBox="1"/>
          <p:nvPr/>
        </p:nvSpPr>
        <p:spPr>
          <a:xfrm>
            <a:off x="428596" y="285728"/>
            <a:ext cx="8358246" cy="1015663"/>
          </a:xfrm>
          <a:prstGeom prst="rect"/>
          <a:noFill/>
          <a:effectLst>
            <a:outerShdw algn="ctr" blurRad="50800" dir="5400000" dist="50800" rotWithShape="0">
              <a:srgbClr val="92D050"/>
            </a:outerShdw>
          </a:effectLst>
        </p:spPr>
        <p:txBody>
          <a:bodyPr rtlCol="0" wrap="square">
            <a:spAutoFit/>
          </a:bodyPr>
          <a:p>
            <a:pPr algn="ctr"/>
            <a:r>
              <a:rPr dirty="0" sz="60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Проверка теста</a:t>
            </a:r>
          </a:p>
        </p:txBody>
      </p:sp>
      <p:sp>
        <p:nvSpPr>
          <p:cNvPr id="1048689" name="TextBox 6"/>
          <p:cNvSpPr txBox="1"/>
          <p:nvPr/>
        </p:nvSpPr>
        <p:spPr>
          <a:xfrm>
            <a:off x="857224" y="2143116"/>
            <a:ext cx="3214710" cy="4345940"/>
          </a:xfrm>
          <a:prstGeom prst="rect"/>
          <a:noFill/>
        </p:spPr>
        <p:txBody>
          <a:bodyPr rtlCol="0" wrap="square">
            <a:spAutoFit/>
          </a:bodyPr>
          <a:p>
            <a:pPr indent="-342900" marL="342900">
              <a:buAutoNum type="arabicParenR"/>
            </a:pP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</a:rPr>
              <a:t>   28</a:t>
            </a: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  <a:sym typeface="Symbol"/>
              </a:rPr>
              <a:t></a:t>
            </a:r>
            <a:endParaRPr b="1" dirty="0" sz="5400" lang="ru-RU" smtClean="0">
              <a:solidFill>
                <a:srgbClr val="005426"/>
              </a:solidFill>
              <a:latin typeface="Georgia" pitchFamily="18" charset="0"/>
            </a:endParaRPr>
          </a:p>
          <a:p>
            <a:pPr indent="-342900" marL="342900">
              <a:buAutoNum type="arabicParenR"/>
            </a:pP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</a:rPr>
              <a:t>   78</a:t>
            </a: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  <a:sym typeface="Symbol"/>
              </a:rPr>
              <a:t></a:t>
            </a:r>
            <a:endParaRPr b="1" dirty="0" sz="5400" lang="ru-RU" smtClean="0">
              <a:solidFill>
                <a:srgbClr val="005426"/>
              </a:solidFill>
              <a:latin typeface="Georgia" pitchFamily="18" charset="0"/>
            </a:endParaRPr>
          </a:p>
          <a:p>
            <a:pPr indent="-342900" marL="342900">
              <a:buAutoNum type="arabicParenR"/>
            </a:pP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</a:rPr>
              <a:t>   36</a:t>
            </a: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  <a:sym typeface="Symbol"/>
              </a:rPr>
              <a:t></a:t>
            </a:r>
            <a:endParaRPr b="1" dirty="0" sz="5400" lang="ru-RU" smtClean="0">
              <a:solidFill>
                <a:srgbClr val="005426"/>
              </a:solidFill>
              <a:latin typeface="Georgia" pitchFamily="18" charset="0"/>
            </a:endParaRPr>
          </a:p>
          <a:p>
            <a:pPr indent="-342900" marL="342900">
              <a:buAutoNum type="arabicParenR"/>
            </a:pP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</a:rPr>
              <a:t>   64</a:t>
            </a: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  <a:sym typeface="Symbol"/>
              </a:rPr>
              <a:t></a:t>
            </a:r>
          </a:p>
          <a:p>
            <a:pPr indent="-342900" marL="342900">
              <a:buAutoNum type="arabicParenR"/>
            </a:pP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  <a:sym typeface="Symbol"/>
              </a:rPr>
              <a:t>   </a:t>
            </a: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</a:rPr>
              <a:t>46</a:t>
            </a: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  <a:sym typeface="Symbol"/>
              </a:rPr>
              <a:t></a:t>
            </a:r>
            <a:endParaRPr b="1" dirty="0" sz="5400" lang="ru-RU">
              <a:solidFill>
                <a:srgbClr val="005426"/>
              </a:solidFill>
              <a:latin typeface="Georgia" pitchFamily="18" charset="0"/>
            </a:endParaRPr>
          </a:p>
        </p:txBody>
      </p:sp>
      <p:sp>
        <p:nvSpPr>
          <p:cNvPr id="1048690" name="TextBox 7"/>
          <p:cNvSpPr txBox="1"/>
          <p:nvPr/>
        </p:nvSpPr>
        <p:spPr>
          <a:xfrm>
            <a:off x="5214942" y="2143116"/>
            <a:ext cx="3214710" cy="4345940"/>
          </a:xfrm>
          <a:prstGeom prst="rect"/>
          <a:noFill/>
        </p:spPr>
        <p:txBody>
          <a:bodyPr rtlCol="0" wrap="square">
            <a:spAutoFit/>
          </a:bodyPr>
          <a:p>
            <a:pPr indent="-342900" marL="342900">
              <a:buAutoNum type="arabicParenR"/>
            </a:pP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</a:rPr>
              <a:t>   40</a:t>
            </a: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  <a:sym typeface="Symbol"/>
              </a:rPr>
              <a:t></a:t>
            </a:r>
            <a:endParaRPr b="1" dirty="0" sz="5400" lang="ru-RU" smtClean="0">
              <a:solidFill>
                <a:srgbClr val="005426"/>
              </a:solidFill>
              <a:latin typeface="Georgia" pitchFamily="18" charset="0"/>
            </a:endParaRPr>
          </a:p>
          <a:p>
            <a:pPr indent="-342900" marL="342900">
              <a:buAutoNum type="arabicParenR"/>
            </a:pP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</a:rPr>
              <a:t>   36</a:t>
            </a: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  <a:sym typeface="Symbol"/>
              </a:rPr>
              <a:t></a:t>
            </a:r>
            <a:endParaRPr b="1" dirty="0" sz="5400" lang="ru-RU" smtClean="0">
              <a:solidFill>
                <a:srgbClr val="005426"/>
              </a:solidFill>
              <a:latin typeface="Georgia" pitchFamily="18" charset="0"/>
            </a:endParaRPr>
          </a:p>
          <a:p>
            <a:pPr indent="-342900" marL="342900">
              <a:buAutoNum type="arabicParenR"/>
            </a:pP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</a:rPr>
              <a:t>   78</a:t>
            </a: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  <a:sym typeface="Symbol"/>
              </a:rPr>
              <a:t></a:t>
            </a:r>
            <a:endParaRPr b="1" dirty="0" sz="5400" lang="ru-RU" smtClean="0">
              <a:solidFill>
                <a:srgbClr val="005426"/>
              </a:solidFill>
              <a:latin typeface="Georgia" pitchFamily="18" charset="0"/>
            </a:endParaRPr>
          </a:p>
          <a:p>
            <a:pPr indent="-342900" marL="342900">
              <a:buAutoNum type="arabicParenR"/>
            </a:pP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</a:rPr>
              <a:t>   14</a:t>
            </a: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  <a:sym typeface="Symbol"/>
              </a:rPr>
              <a:t></a:t>
            </a:r>
          </a:p>
          <a:p>
            <a:pPr indent="-342900" marL="342900">
              <a:buAutoNum type="arabicParenR"/>
            </a:pP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</a:rPr>
              <a:t>   32</a:t>
            </a:r>
            <a:r>
              <a:rPr b="1" dirty="0" sz="5400" lang="ru-RU" smtClean="0">
                <a:solidFill>
                  <a:srgbClr val="005426"/>
                </a:solidFill>
                <a:latin typeface="Georgia" pitchFamily="18" charset="0"/>
                <a:sym typeface="Symbol"/>
              </a:rPr>
              <a:t></a:t>
            </a:r>
            <a:endParaRPr b="1" dirty="0" sz="5400" lang="ru-RU">
              <a:solidFill>
                <a:srgbClr val="005426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7"/>
                                        <p:tgtEl>
                                          <p:spTgt spid="104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0"/>
                                        <p:tgtEl>
                                          <p:spTgt spid="104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89" grpId="0"/>
      <p:bldP spid="104869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sp>
        <p:nvSpPr>
          <p:cNvPr id="1048602" name="TextBox 5"/>
          <p:cNvSpPr txBox="1"/>
          <p:nvPr/>
        </p:nvSpPr>
        <p:spPr>
          <a:xfrm>
            <a:off x="395536" y="260648"/>
            <a:ext cx="8424936" cy="89154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dirty="0" sz="5400" lang="ru-RU" smtClean="0">
                <a:solidFill>
                  <a:srgbClr val="0062AC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Критерии оценок</a:t>
            </a:r>
            <a:endParaRPr dirty="0" sz="5400" lang="ru-RU">
              <a:solidFill>
                <a:srgbClr val="0062AC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048603" name="Прямоугольник 19"/>
          <p:cNvSpPr/>
          <p:nvPr/>
        </p:nvSpPr>
        <p:spPr>
          <a:xfrm>
            <a:off x="971600" y="1484784"/>
            <a:ext cx="7488832" cy="7254239"/>
          </a:xfrm>
          <a:prstGeom prst="rect"/>
        </p:spPr>
        <p:txBody>
          <a:bodyPr wrap="square">
            <a:spAutoFit/>
          </a:bodyPr>
          <a:p>
            <a:r>
              <a:rPr dirty="0" sz="8800" lang="ru-RU" smtClean="0">
                <a:solidFill>
                  <a:srgbClr val="FF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«5»  </a:t>
            </a:r>
            <a:r>
              <a:rPr dirty="0" sz="7200" lang="ru-RU" smtClean="0">
                <a:solidFill>
                  <a:srgbClr val="006C3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- нет ошибок</a:t>
            </a:r>
          </a:p>
          <a:p>
            <a:r>
              <a:rPr dirty="0" sz="8800" lang="ru-RU" smtClean="0">
                <a:solidFill>
                  <a:srgbClr val="FF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«4» </a:t>
            </a:r>
            <a:r>
              <a:rPr dirty="0" sz="7200" lang="ru-RU" smtClean="0">
                <a:solidFill>
                  <a:srgbClr val="006C3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- одна ошибка</a:t>
            </a:r>
          </a:p>
          <a:p>
            <a:r>
              <a:rPr dirty="0" sz="8800" lang="ru-RU" smtClean="0">
                <a:solidFill>
                  <a:srgbClr val="FF0000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«3» </a:t>
            </a:r>
            <a:r>
              <a:rPr dirty="0" sz="7200" lang="ru-RU" smtClean="0">
                <a:solidFill>
                  <a:srgbClr val="006C3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-  две ошибки</a:t>
            </a:r>
          </a:p>
        </p:txBody>
      </p:sp>
    </p:spTree>
  </p:cSld>
  <p:clrMapOvr>
    <a:masterClrMapping/>
  </p:clrMapOvr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sp>
        <p:nvSpPr>
          <p:cNvPr id="1048597" name="TextBox 47"/>
          <p:cNvSpPr txBox="1"/>
          <p:nvPr/>
        </p:nvSpPr>
        <p:spPr>
          <a:xfrm>
            <a:off x="428596" y="285728"/>
            <a:ext cx="8358246" cy="1069340"/>
          </a:xfrm>
          <a:prstGeom prst="rect"/>
          <a:noFill/>
          <a:effectLst>
            <a:outerShdw algn="ctr" blurRad="50800" dir="5400000" dist="50800" rotWithShape="0">
              <a:srgbClr val="92D050"/>
            </a:outerShdw>
          </a:effectLst>
        </p:spPr>
        <p:txBody>
          <a:bodyPr rtlCol="0" wrap="square">
            <a:spAutoFit/>
          </a:bodyPr>
          <a:p>
            <a:pPr algn="ctr"/>
            <a:r>
              <a:rPr dirty="0" sz="66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Домашнее задание</a:t>
            </a:r>
          </a:p>
        </p:txBody>
      </p:sp>
      <p:sp>
        <p:nvSpPr>
          <p:cNvPr id="1048598" name="TextBox 49"/>
          <p:cNvSpPr txBox="1"/>
          <p:nvPr/>
        </p:nvSpPr>
        <p:spPr>
          <a:xfrm>
            <a:off x="571472" y="1714488"/>
            <a:ext cx="8072494" cy="4053840"/>
          </a:xfrm>
          <a:prstGeom prst="rect"/>
          <a:noFill/>
        </p:spPr>
        <p:txBody>
          <a:bodyPr rtlCol="0" wrap="square">
            <a:spAutoFit/>
          </a:bodyPr>
          <a:p>
            <a:pPr indent="-342900" marL="342900"/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1. Решить задачи по готовым чертежам.</a:t>
            </a:r>
          </a:p>
          <a:p>
            <a:pPr indent="-342900" marL="342900"/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2. Провести доказательство одной из теорем, представленных на закладке.</a:t>
            </a:r>
          </a:p>
        </p:txBody>
      </p:sp>
    </p:spTree>
  </p:cSld>
  <p:clrMapOvr>
    <a:masterClrMapping/>
  </p:clrMapOvr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sp>
        <p:nvSpPr>
          <p:cNvPr id="1048591" name="TextBox 47"/>
          <p:cNvSpPr txBox="1"/>
          <p:nvPr/>
        </p:nvSpPr>
        <p:spPr>
          <a:xfrm>
            <a:off x="428596" y="285728"/>
            <a:ext cx="8358246" cy="830997"/>
          </a:xfrm>
          <a:prstGeom prst="rect"/>
          <a:noFill/>
          <a:effectLst>
            <a:outerShdw algn="ctr" blurRad="50800" dir="5400000" dist="50800" rotWithShape="0">
              <a:srgbClr val="92D050"/>
            </a:outerShdw>
          </a:effectLst>
        </p:spPr>
        <p:txBody>
          <a:bodyPr rtlCol="0" wrap="square">
            <a:spAutoFit/>
          </a:bodyPr>
          <a:p>
            <a:pPr algn="ctr"/>
            <a:r>
              <a:rPr dirty="0" sz="48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Оцени свою работу на уроке</a:t>
            </a:r>
            <a:endParaRPr dirty="0" sz="6000" lang="ru-RU" smtClean="0">
              <a:solidFill>
                <a:schemeClr val="accent5">
                  <a:lumMod val="50000"/>
                </a:schemeClr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048592" name="TextBox 49"/>
          <p:cNvSpPr txBox="1"/>
          <p:nvPr/>
        </p:nvSpPr>
        <p:spPr>
          <a:xfrm>
            <a:off x="1357290" y="3714752"/>
            <a:ext cx="5643602" cy="3393439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4400" lang="ru-RU" smtClean="0">
                <a:solidFill>
                  <a:srgbClr val="0062AC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Итог</a:t>
            </a:r>
          </a:p>
          <a:p>
            <a:pPr indent="-342900" marL="342900"/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1. понял материал</a:t>
            </a:r>
          </a:p>
          <a:p>
            <a:pPr indent="-342900" marL="342900"/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2. узнал больше, чем знал</a:t>
            </a:r>
          </a:p>
          <a:p>
            <a:pPr indent="-342900" marL="342900"/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3. не понял</a:t>
            </a:r>
          </a:p>
        </p:txBody>
      </p:sp>
      <p:sp>
        <p:nvSpPr>
          <p:cNvPr id="1048593" name="TextBox 50"/>
          <p:cNvSpPr txBox="1"/>
          <p:nvPr/>
        </p:nvSpPr>
        <p:spPr>
          <a:xfrm>
            <a:off x="4214810" y="1142984"/>
            <a:ext cx="4357718" cy="35331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5400" lang="ru-RU" smtClean="0">
                <a:solidFill>
                  <a:srgbClr val="0062AC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dirty="0" sz="4400" lang="ru-RU" smtClean="0">
                <a:solidFill>
                  <a:srgbClr val="0062AC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Я на уроке</a:t>
            </a:r>
          </a:p>
          <a:p>
            <a:pPr indent="-342900" marL="342900"/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1. работал</a:t>
            </a:r>
          </a:p>
          <a:p>
            <a:pPr indent="-342900" marL="342900"/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2. отдыхал</a:t>
            </a:r>
          </a:p>
          <a:p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3.помогал другим</a:t>
            </a:r>
          </a:p>
        </p:txBody>
      </p:sp>
    </p:spTree>
  </p:cSld>
  <p:clrMapOvr>
    <a:masterClrMapping/>
  </p:clrMapOvr>
  <p:timing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pic>
        <p:nvPicPr>
          <p:cNvPr id="2097153" name="Picture 2" descr="https://img-fotki.yandex.ru/get/8/200418627.32/0_110473_561a585c_orig.png">
            <a:hlinkClick r:id="rId2"/>
          </p:cNvPr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 cstate="email"/>
          <a:srcRect/>
          <a:stretch>
            <a:fillRect/>
          </a:stretch>
        </p:blipFill>
        <p:spPr bwMode="auto">
          <a:xfrm>
            <a:off x="1214414" y="285728"/>
            <a:ext cx="6249876" cy="6291267"/>
          </a:xfrm>
          <a:prstGeom prst="rect"/>
          <a:noFill/>
        </p:spPr>
      </p:pic>
      <p:sp>
        <p:nvSpPr>
          <p:cNvPr id="1048584" name="TextBox 3"/>
          <p:cNvSpPr txBox="1"/>
          <p:nvPr/>
        </p:nvSpPr>
        <p:spPr>
          <a:xfrm>
            <a:off x="428596" y="285728"/>
            <a:ext cx="3000403" cy="2987040"/>
          </a:xfrm>
          <a:prstGeom prst="rect"/>
          <a:noFill/>
          <a:effectLst/>
        </p:spPr>
        <p:txBody>
          <a:bodyPr wrap="square">
            <a:spAutoFit/>
          </a:bodyPr>
          <a:p>
            <a:r>
              <a:rPr dirty="0" sz="3200" lang="ru-RU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Я удовлетворён занятием, я хорошо работал, всё понимал</a:t>
            </a:r>
          </a:p>
        </p:txBody>
      </p:sp>
      <p:sp>
        <p:nvSpPr>
          <p:cNvPr id="1048585" name="TextBox 4"/>
          <p:cNvSpPr txBox="1"/>
          <p:nvPr/>
        </p:nvSpPr>
        <p:spPr>
          <a:xfrm>
            <a:off x="6000760" y="357166"/>
            <a:ext cx="3000364" cy="3469640"/>
          </a:xfrm>
          <a:prstGeom prst="rect"/>
          <a:noFill/>
        </p:spPr>
        <p:txBody>
          <a:bodyPr wrap="square">
            <a:spAutoFit/>
          </a:bodyPr>
          <a:p>
            <a:r>
              <a:rPr dirty="0" sz="3200" lang="ru-RU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Занятие было интересным, я принимал в нём участие, но что-то осталось  еще не понятным</a:t>
            </a:r>
          </a:p>
        </p:txBody>
      </p:sp>
      <p:sp>
        <p:nvSpPr>
          <p:cNvPr id="1048586" name="Rectangle 5"/>
          <p:cNvSpPr>
            <a:spLocks noChangeArrowheads="1"/>
          </p:cNvSpPr>
          <p:nvPr/>
        </p:nvSpPr>
        <p:spPr bwMode="auto">
          <a:xfrm>
            <a:off x="6357950" y="4207994"/>
            <a:ext cx="2786050" cy="2504439"/>
          </a:xfrm>
          <a:prstGeom prst="rect"/>
          <a:noFill/>
          <a:ln w="9525">
            <a:noFill/>
            <a:miter lim="800000"/>
            <a:headEnd/>
            <a:tailEnd/>
          </a:ln>
          <a:effectLst>
            <a:outerShdw algn="ctr" blurRad="50800" dir="5400000" dist="50800" rotWithShape="0">
              <a:schemeClr val="accent2">
                <a:lumMod val="20000"/>
                <a:lumOff val="80000"/>
              </a:schemeClr>
            </a:outerShdw>
          </a:effectLst>
        </p:spPr>
        <p:txBody>
          <a:bodyPr anchor="ctr" wrap="square">
            <a:spAutoFit/>
          </a:bodyPr>
          <a:p>
            <a:pPr eaLnBrk="0" hangingPunct="0">
              <a:tabLst>
                <a:tab algn="l" pos="2409825"/>
              </a:tabLst>
            </a:pPr>
            <a:r>
              <a:rPr dirty="0" sz="3200" lang="ru-RU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Пользы от занятия я получил мало, многое не понял</a:t>
            </a:r>
          </a:p>
        </p:txBody>
      </p:sp>
      <p:pic>
        <p:nvPicPr>
          <p:cNvPr id="2097154" name="Рисунок 12" descr="yellow-maple-leaf-122171296852491BPX.jpg"/>
          <p:cNvPicPr>
            <a:picLocks noChangeAspect="1"/>
          </p:cNvPicPr>
          <p:nvPr/>
        </p:nvPicPr>
        <p:blipFill>
          <a:blip xmlns:r="http://schemas.openxmlformats.org/officeDocument/2006/relationships"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219782">
            <a:off x="4148116" y="1922411"/>
            <a:ext cx="2643188" cy="1981200"/>
          </a:xfrm>
          <a:prstGeom prst="rect"/>
          <a:noFill/>
          <a:ln w="9525">
            <a:noFill/>
            <a:miter lim="800000"/>
            <a:headEnd/>
            <a:tailEnd/>
          </a:ln>
        </p:spPr>
      </p:pic>
      <p:pic>
        <p:nvPicPr>
          <p:cNvPr id="2097155" name="Рисунок 15" descr="зл2.jpg"/>
          <p:cNvPicPr>
            <a:picLocks noChangeAspect="1"/>
          </p:cNvPicPr>
          <p:nvPr/>
        </p:nvPicPr>
        <p:blipFill>
          <a:blip xmlns:r="http://schemas.openxmlformats.org/officeDocument/2006/relationships" r:embed="rId5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9009088">
            <a:off x="2394499" y="1596292"/>
            <a:ext cx="2024062" cy="1836738"/>
          </a:xfrm>
          <a:prstGeom prst="rect"/>
          <a:noFill/>
          <a:ln w="9525">
            <a:noFill/>
            <a:miter lim="800000"/>
            <a:headEnd/>
            <a:tailEnd/>
          </a:ln>
        </p:spPr>
      </p:pic>
      <p:pic>
        <p:nvPicPr>
          <p:cNvPr id="2097156" name="Рисунок 17" descr="кл2.jpg"/>
          <p:cNvPicPr>
            <a:picLocks noChangeAspect="1"/>
          </p:cNvPicPr>
          <p:nvPr/>
        </p:nvPicPr>
        <p:blipFill>
          <a:blip xmlns:r="http://schemas.openxmlformats.org/officeDocument/2006/relationships"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9512860">
            <a:off x="4464160" y="3360797"/>
            <a:ext cx="2060575" cy="2535237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7"/>
                                        <p:tgtEl>
                                          <p:spTgt spid="104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2"/>
                                        <p:tgtEl>
                                          <p:spTgt spid="1048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7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4" grpId="0"/>
      <p:bldP spid="1048585" grpId="0"/>
      <p:bldP spid="104858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</p:bgPr>
    </p:bg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Рисунок 14" descr="grass1.jpg"/>
          <p:cNvPicPr>
            <a:picLocks noChangeAspect="1"/>
          </p:cNvPicPr>
          <p:nvPr/>
        </p:nvPicPr>
        <p:blipFill>
          <a:blip xmlns:r="http://schemas.openxmlformats.org/officeDocument/2006/relationships" r:embed="rId1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/>
        </p:spPr>
      </p:pic>
      <p:pic>
        <p:nvPicPr>
          <p:cNvPr id="2097158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pic>
        <p:nvPicPr>
          <p:cNvPr id="2097159" name="Picture 3" descr="http://content.foto.mail.ru/mail/natalisladkova/_animated/i-478.gif"/>
          <p:cNvPicPr>
            <a:picLocks noChangeAspect="1" noChangeArrowheads="1" noCrop="1"/>
          </p:cNvPicPr>
          <p:nvPr/>
        </p:nvPicPr>
        <p:blipFill>
          <a:blip xmlns:r="http://schemas.openxmlformats.org/officeDocument/2006/relationships" r:embed="rId3" cstate="email"/>
          <a:srcRect/>
          <a:stretch>
            <a:fillRect/>
          </a:stretch>
        </p:blipFill>
        <p:spPr bwMode="auto">
          <a:xfrm>
            <a:off x="2786050" y="1071546"/>
            <a:ext cx="4343214" cy="4143356"/>
          </a:xfrm>
          <a:prstGeom prst="rect"/>
          <a:noFill/>
        </p:spPr>
      </p:pic>
      <p:sp>
        <p:nvSpPr>
          <p:cNvPr id="1048590" name="TextBox 15"/>
          <p:cNvSpPr txBox="1"/>
          <p:nvPr/>
        </p:nvSpPr>
        <p:spPr>
          <a:xfrm rot="20418075">
            <a:off x="57633" y="95886"/>
            <a:ext cx="4000528" cy="3329940"/>
          </a:xfrm>
          <a:prstGeom prst="rect"/>
          <a:noFill/>
        </p:spPr>
        <p:txBody>
          <a:bodyPr rtlCol="0" wrap="square">
            <a:spAutoFit/>
          </a:bodyPr>
          <a:p>
            <a:pPr algn="ctr"/>
            <a:r>
              <a:rPr b="1" dirty="0" sz="7200" lang="ru-RU" smtClean="0">
                <a:solidFill>
                  <a:schemeClr val="tx2">
                    <a:lumMod val="7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Спасибо </a:t>
            </a:r>
          </a:p>
          <a:p>
            <a:pPr algn="ctr"/>
            <a:r>
              <a:rPr b="1" dirty="0" sz="7200" lang="ru-RU" smtClean="0">
                <a:solidFill>
                  <a:schemeClr val="tx2">
                    <a:lumMod val="7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за работу</a:t>
            </a:r>
            <a:endParaRPr b="1" dirty="0" sz="7200" lang="ru-RU">
              <a:solidFill>
                <a:schemeClr val="tx2">
                  <a:lumMod val="75000"/>
                </a:schemeClr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sp>
        <p:nvSpPr>
          <p:cNvPr id="1048607" name="TextBox 2"/>
          <p:cNvSpPr txBox="1"/>
          <p:nvPr/>
        </p:nvSpPr>
        <p:spPr>
          <a:xfrm>
            <a:off x="714348" y="285728"/>
            <a:ext cx="7704856" cy="1015663"/>
          </a:xfrm>
          <a:prstGeom prst="rect"/>
          <a:noFill/>
          <a:effectLst>
            <a:outerShdw algn="ctr" blurRad="50800" dir="5400000" dist="50800" rotWithShape="0">
              <a:srgbClr val="92D050"/>
            </a:outerShdw>
          </a:effectLst>
        </p:spPr>
        <p:txBody>
          <a:bodyPr rtlCol="0" wrap="square">
            <a:spAutoFit/>
          </a:bodyPr>
          <a:p>
            <a:pPr algn="ctr"/>
            <a:r>
              <a:rPr dirty="0" sz="60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Реши анаграмму</a:t>
            </a:r>
            <a:endParaRPr dirty="0" sz="6000" lang="ru-RU">
              <a:solidFill>
                <a:schemeClr val="accent5">
                  <a:lumMod val="50000"/>
                </a:schemeClr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048608" name="TextBox 9"/>
          <p:cNvSpPr txBox="1"/>
          <p:nvPr/>
        </p:nvSpPr>
        <p:spPr>
          <a:xfrm>
            <a:off x="785786" y="1428736"/>
            <a:ext cx="7643866" cy="1015663"/>
          </a:xfrm>
          <a:prstGeom prst="rect"/>
          <a:noFill/>
        </p:spPr>
        <p:txBody>
          <a:bodyPr rtlCol="0" wrap="square">
            <a:spAutoFit/>
          </a:bodyPr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b="1" dirty="0" sz="6000" lang="ru-RU" smtClean="0">
                <a:solidFill>
                  <a:schemeClr val="tx2">
                    <a:lumMod val="7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ЛОГУ</a:t>
            </a:r>
          </a:p>
        </p:txBody>
      </p:sp>
      <p:sp>
        <p:nvSpPr>
          <p:cNvPr id="1048609" name="TextBox 10"/>
          <p:cNvSpPr txBox="1"/>
          <p:nvPr/>
        </p:nvSpPr>
        <p:spPr>
          <a:xfrm>
            <a:off x="785786" y="2428868"/>
            <a:ext cx="7643866" cy="1015663"/>
          </a:xfrm>
          <a:prstGeom prst="rect"/>
          <a:noFill/>
        </p:spPr>
        <p:txBody>
          <a:bodyPr rtlCol="0" wrap="square">
            <a:spAutoFit/>
          </a:bodyPr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b="1" dirty="0" sz="6000" lang="ru-RU" smtClean="0">
                <a:solidFill>
                  <a:schemeClr val="tx2">
                    <a:lumMod val="7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ДИРАСУ</a:t>
            </a:r>
          </a:p>
        </p:txBody>
      </p:sp>
      <p:sp>
        <p:nvSpPr>
          <p:cNvPr id="1048610" name="TextBox 11"/>
          <p:cNvSpPr txBox="1"/>
          <p:nvPr/>
        </p:nvSpPr>
        <p:spPr>
          <a:xfrm>
            <a:off x="785786" y="3571876"/>
            <a:ext cx="7643866" cy="1015663"/>
          </a:xfrm>
          <a:prstGeom prst="rect"/>
          <a:noFill/>
        </p:spPr>
        <p:txBody>
          <a:bodyPr rtlCol="0" wrap="square">
            <a:spAutoFit/>
          </a:bodyPr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b="1" dirty="0" sz="6000" lang="ru-RU" smtClean="0">
                <a:solidFill>
                  <a:schemeClr val="tx2">
                    <a:lumMod val="7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ЖНОКРУСОТЬ</a:t>
            </a:r>
          </a:p>
        </p:txBody>
      </p:sp>
      <p:sp>
        <p:nvSpPr>
          <p:cNvPr id="1048611" name="TextBox 12"/>
          <p:cNvSpPr txBox="1"/>
          <p:nvPr/>
        </p:nvSpPr>
        <p:spPr>
          <a:xfrm>
            <a:off x="714348" y="4714884"/>
            <a:ext cx="7643866" cy="1015663"/>
          </a:xfrm>
          <a:prstGeom prst="rect"/>
          <a:noFill/>
        </p:spPr>
        <p:txBody>
          <a:bodyPr rtlCol="0" wrap="square">
            <a:spAutoFit/>
          </a:bodyPr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b="1" dirty="0" sz="6000" lang="ru-RU" smtClean="0">
                <a:solidFill>
                  <a:schemeClr val="tx2">
                    <a:lumMod val="7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ТЕЛЬКАСАНАЯ</a:t>
            </a:r>
          </a:p>
        </p:txBody>
      </p:sp>
      <p:sp>
        <p:nvSpPr>
          <p:cNvPr id="1048612" name="TextBox 13"/>
          <p:cNvSpPr txBox="1"/>
          <p:nvPr/>
        </p:nvSpPr>
        <p:spPr>
          <a:xfrm>
            <a:off x="857224" y="1428736"/>
            <a:ext cx="7643866" cy="1015663"/>
          </a:xfrm>
          <a:prstGeom prst="rect"/>
          <a:noFill/>
        </p:spPr>
        <p:txBody>
          <a:bodyPr rtlCol="0" wrap="square">
            <a:spAutoFit/>
          </a:bodyPr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b="1" dirty="0" sz="6000" lang="ru-RU" smtClean="0">
                <a:solidFill>
                  <a:schemeClr val="tx2">
                    <a:lumMod val="7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УГОЛ</a:t>
            </a:r>
          </a:p>
        </p:txBody>
      </p:sp>
      <p:sp>
        <p:nvSpPr>
          <p:cNvPr id="1048613" name="TextBox 14"/>
          <p:cNvSpPr txBox="1"/>
          <p:nvPr/>
        </p:nvSpPr>
        <p:spPr>
          <a:xfrm>
            <a:off x="857224" y="2428868"/>
            <a:ext cx="7643866" cy="1015663"/>
          </a:xfrm>
          <a:prstGeom prst="rect"/>
          <a:noFill/>
        </p:spPr>
        <p:txBody>
          <a:bodyPr rtlCol="0" wrap="square">
            <a:spAutoFit/>
          </a:bodyPr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b="1" dirty="0" sz="6000" lang="ru-RU" smtClean="0">
                <a:solidFill>
                  <a:schemeClr val="tx2">
                    <a:lumMod val="7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РАДИУС</a:t>
            </a:r>
          </a:p>
        </p:txBody>
      </p:sp>
      <p:sp>
        <p:nvSpPr>
          <p:cNvPr id="1048614" name="TextBox 15"/>
          <p:cNvSpPr txBox="1"/>
          <p:nvPr/>
        </p:nvSpPr>
        <p:spPr>
          <a:xfrm>
            <a:off x="785786" y="3571876"/>
            <a:ext cx="7643866" cy="1015663"/>
          </a:xfrm>
          <a:prstGeom prst="rect"/>
          <a:noFill/>
        </p:spPr>
        <p:txBody>
          <a:bodyPr rtlCol="0" wrap="square">
            <a:spAutoFit/>
          </a:bodyPr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b="1" dirty="0" sz="6000" lang="ru-RU" smtClean="0">
                <a:solidFill>
                  <a:schemeClr val="tx2">
                    <a:lumMod val="7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ОКРУЖНОСТЬ</a:t>
            </a:r>
          </a:p>
        </p:txBody>
      </p:sp>
      <p:sp>
        <p:nvSpPr>
          <p:cNvPr id="1048615" name="TextBox 16"/>
          <p:cNvSpPr txBox="1"/>
          <p:nvPr/>
        </p:nvSpPr>
        <p:spPr>
          <a:xfrm>
            <a:off x="785786" y="4714884"/>
            <a:ext cx="7643866" cy="1015663"/>
          </a:xfrm>
          <a:prstGeom prst="rect"/>
          <a:noFill/>
        </p:spPr>
        <p:txBody>
          <a:bodyPr rtlCol="0" wrap="square">
            <a:spAutoFit/>
          </a:bodyPr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b="1" dirty="0" sz="6000" lang="ru-RU" smtClean="0">
                <a:solidFill>
                  <a:schemeClr val="tx2">
                    <a:lumMod val="7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КАСАТЕЛЬНАЯ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dur="500" id="10"/>
                                        <p:tgtEl>
                                          <p:spTgt spid="104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dur="500" id="17"/>
                                        <p:tgtEl>
                                          <p:spTgt spid="104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dur="500" id="24"/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dur="500" id="32"/>
                                        <p:tgtEl>
                                          <p:spTgt spid="104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8" grpId="0"/>
      <p:bldP spid="1048609" grpId="0"/>
      <p:bldP spid="1048610" grpId="0"/>
      <p:bldP spid="1048611" grpId="0"/>
      <p:bldP spid="1048612" grpId="0"/>
      <p:bldP spid="1048613" grpId="0"/>
      <p:bldP spid="1048614" grpId="0"/>
      <p:bldP spid="10486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7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sp>
        <p:nvSpPr>
          <p:cNvPr id="1048616" name="TextBox 2"/>
          <p:cNvSpPr txBox="1"/>
          <p:nvPr/>
        </p:nvSpPr>
        <p:spPr>
          <a:xfrm>
            <a:off x="500034" y="1714488"/>
            <a:ext cx="8103844" cy="3046988"/>
          </a:xfrm>
          <a:prstGeom prst="rect"/>
          <a:noFill/>
          <a:effectLst>
            <a:outerShdw algn="ctr" blurRad="50800" dir="5400000" dist="50800" rotWithShape="0">
              <a:srgbClr val="FFFF00"/>
            </a:outerShdw>
          </a:effectLst>
        </p:spPr>
        <p:txBody>
          <a:bodyPr rtlCol="0" wrap="square">
            <a:spAutoFit/>
          </a:bodyPr>
          <a:p>
            <a:pPr algn="ctr"/>
            <a:r>
              <a:rPr dirty="0" sz="9600" lang="ru-RU" smtClean="0">
                <a:solidFill>
                  <a:srgbClr val="006C3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Углы, связанные с окружностью</a:t>
            </a:r>
            <a:endParaRPr dirty="0" sz="9600" lang="ru-RU">
              <a:solidFill>
                <a:srgbClr val="006C31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8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pic>
        <p:nvPicPr>
          <p:cNvPr id="2097169" name="Рисунок 5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email"/>
          <a:srcRect/>
          <a:stretch>
            <a:fillRect/>
          </a:stretch>
        </p:blipFill>
        <p:spPr bwMode="auto">
          <a:xfrm>
            <a:off x="1000099" y="285728"/>
            <a:ext cx="6901189" cy="6215106"/>
          </a:xfrm>
          <a:prstGeom prst="rect"/>
          <a:noFill/>
        </p:spPr>
      </p:pic>
      <p:sp>
        <p:nvSpPr>
          <p:cNvPr id="1048617" name="Text Box 6"/>
          <p:cNvSpPr txBox="1">
            <a:spLocks noChangeArrowheads="1"/>
          </p:cNvSpPr>
          <p:nvPr/>
        </p:nvSpPr>
        <p:spPr bwMode="auto">
          <a:xfrm>
            <a:off x="7429520" y="5429264"/>
            <a:ext cx="1214446" cy="871546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b="1" dirty="0" sz="6000" lang="ru-RU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</a:rPr>
              <a:t>70</a:t>
            </a:r>
            <a:r>
              <a:rPr b="1" dirty="0" sz="6000" lang="ru-RU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  <a:sym typeface="Symbol"/>
              </a:rPr>
              <a:t></a:t>
            </a:r>
            <a:endParaRPr baseline="0" b="1" cap="none" dirty="0" sz="6000" i="0" kumimoji="0" lang="ru-RU" normalizeH="0" strike="noStrike" u="none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7"/>
                                        <p:tgtEl>
                                          <p:spTgt spid="104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0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pic>
        <p:nvPicPr>
          <p:cNvPr id="2097171" name="Рисунок 7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email"/>
          <a:srcRect/>
          <a:stretch>
            <a:fillRect/>
          </a:stretch>
        </p:blipFill>
        <p:spPr bwMode="auto">
          <a:xfrm>
            <a:off x="1785918" y="357166"/>
            <a:ext cx="5786478" cy="5987397"/>
          </a:xfrm>
          <a:prstGeom prst="rect"/>
          <a:noFill/>
        </p:spPr>
      </p:pic>
      <p:sp>
        <p:nvSpPr>
          <p:cNvPr id="1048618" name="Text Box 20"/>
          <p:cNvSpPr txBox="1">
            <a:spLocks noChangeArrowheads="1"/>
          </p:cNvSpPr>
          <p:nvPr/>
        </p:nvSpPr>
        <p:spPr bwMode="auto">
          <a:xfrm>
            <a:off x="5715008" y="2500306"/>
            <a:ext cx="1501788" cy="860423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baseline="0" b="1" cap="none" dirty="0" sz="3200" i="0" kumimoji="0" lang="ru-RU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40</a:t>
            </a:r>
            <a:r>
              <a:rPr baseline="0" b="1" cap="none" dirty="0" sz="3200" i="0" kumimoji="0" lang="ru-RU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  <a:sym typeface="Symbol" pitchFamily="18" charset="2"/>
              </a:rPr>
              <a:t></a:t>
            </a:r>
            <a:endParaRPr baseline="0" b="0" cap="none" dirty="0" sz="3200" i="0" kumimoji="0" lang="ru-RU" normalizeH="0" strike="noStrike" u="none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1048619" name="Text Box 20"/>
          <p:cNvSpPr txBox="1">
            <a:spLocks noChangeArrowheads="1"/>
          </p:cNvSpPr>
          <p:nvPr/>
        </p:nvSpPr>
        <p:spPr bwMode="auto">
          <a:xfrm>
            <a:off x="4429124" y="3429000"/>
            <a:ext cx="357190" cy="860423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baseline="0" b="1" cap="none" dirty="0" sz="3200" i="0" kumimoji="0" lang="ru-RU" normalizeH="0" strike="noStrike" u="none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?</a:t>
            </a:r>
            <a:endParaRPr baseline="0" b="0" cap="none" dirty="0" sz="3200" i="0" kumimoji="0" lang="ru-RU" normalizeH="0" strike="noStrike" u="none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1048620" name="Freeform 21"/>
          <p:cNvSpPr/>
          <p:nvPr/>
        </p:nvSpPr>
        <p:spPr bwMode="auto">
          <a:xfrm>
            <a:off x="6072198" y="2428868"/>
            <a:ext cx="525469" cy="146043"/>
          </a:xfrm>
          <a:custGeom>
            <a:avLst/>
            <a:ahLst/>
            <a:cxnLst>
              <a:cxn ang="0">
                <a:pos x="0" y="0"/>
              </a:cxn>
              <a:cxn ang="0">
                <a:pos x="22" y="21"/>
              </a:cxn>
              <a:cxn ang="0">
                <a:pos x="32" y="54"/>
              </a:cxn>
              <a:cxn ang="0">
                <a:pos x="140" y="64"/>
              </a:cxn>
            </a:cxnLst>
            <a:rect l="0" t="0" r="r" b="b"/>
            <a:pathLst>
              <a:path w="140" h="66">
                <a:moveTo>
                  <a:pt x="0" y="0"/>
                </a:moveTo>
                <a:cubicBezTo>
                  <a:pt x="7" y="7"/>
                  <a:pt x="17" y="12"/>
                  <a:pt x="22" y="21"/>
                </a:cubicBezTo>
                <a:cubicBezTo>
                  <a:pt x="28" y="31"/>
                  <a:pt x="22" y="48"/>
                  <a:pt x="32" y="54"/>
                </a:cubicBezTo>
                <a:cubicBezTo>
                  <a:pt x="53" y="66"/>
                  <a:pt x="113" y="64"/>
                  <a:pt x="140" y="64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ru-RU"/>
          </a:p>
        </p:txBody>
      </p:sp>
      <p:sp>
        <p:nvSpPr>
          <p:cNvPr id="1048621" name="Text Box 6"/>
          <p:cNvSpPr txBox="1">
            <a:spLocks noChangeArrowheads="1"/>
          </p:cNvSpPr>
          <p:nvPr/>
        </p:nvSpPr>
        <p:spPr bwMode="auto">
          <a:xfrm>
            <a:off x="7429520" y="5429264"/>
            <a:ext cx="1214446" cy="871546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b="1" dirty="0" sz="6000" lang="ru-RU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</a:rPr>
              <a:t>80</a:t>
            </a:r>
            <a:r>
              <a:rPr b="1" dirty="0" sz="6000" lang="ru-RU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  <a:sym typeface="Symbol"/>
              </a:rPr>
              <a:t></a:t>
            </a:r>
            <a:endParaRPr baseline="0" b="1" cap="none" dirty="0" sz="6000" i="0" kumimoji="0" lang="ru-RU" normalizeH="0" strike="noStrike" u="none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7"/>
                                        <p:tgtEl>
                                          <p:spTgt spid="104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2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pic>
        <p:nvPicPr>
          <p:cNvPr id="2097173" name="Рисунок 6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email"/>
          <a:srcRect/>
          <a:stretch>
            <a:fillRect/>
          </a:stretch>
        </p:blipFill>
        <p:spPr bwMode="auto">
          <a:xfrm>
            <a:off x="1357290" y="357166"/>
            <a:ext cx="6500858" cy="6044658"/>
          </a:xfrm>
          <a:prstGeom prst="rect"/>
          <a:noFill/>
        </p:spPr>
      </p:pic>
      <p:sp>
        <p:nvSpPr>
          <p:cNvPr id="1048622" name="Text Box 6"/>
          <p:cNvSpPr txBox="1">
            <a:spLocks noChangeArrowheads="1"/>
          </p:cNvSpPr>
          <p:nvPr/>
        </p:nvSpPr>
        <p:spPr bwMode="auto">
          <a:xfrm>
            <a:off x="7429520" y="5429264"/>
            <a:ext cx="1357322" cy="871546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b="1" dirty="0" sz="6000" lang="ru-RU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</a:rPr>
              <a:t>39 </a:t>
            </a:r>
            <a:r>
              <a:rPr b="1" dirty="0" sz="6000" lang="ru-RU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  <a:sym typeface="Symbol"/>
              </a:rPr>
              <a:t></a:t>
            </a:r>
            <a:endParaRPr baseline="0" b="1" cap="none" dirty="0" sz="6000" i="0" kumimoji="0" lang="ru-RU" normalizeH="0" strike="noStrike" u="none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7"/>
                                        <p:tgtEl>
                                          <p:spTgt spid="104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4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pic>
        <p:nvPicPr>
          <p:cNvPr id="2097175" name="Рисунок 8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email"/>
          <a:srcRect/>
          <a:stretch>
            <a:fillRect/>
          </a:stretch>
        </p:blipFill>
        <p:spPr bwMode="auto">
          <a:xfrm>
            <a:off x="1714480" y="428604"/>
            <a:ext cx="6514762" cy="5643602"/>
          </a:xfrm>
          <a:prstGeom prst="rect"/>
          <a:noFill/>
        </p:spPr>
      </p:pic>
      <p:sp>
        <p:nvSpPr>
          <p:cNvPr id="1048623" name="Text Box 2"/>
          <p:cNvSpPr txBox="1">
            <a:spLocks noChangeArrowheads="1"/>
          </p:cNvSpPr>
          <p:nvPr/>
        </p:nvSpPr>
        <p:spPr bwMode="auto">
          <a:xfrm>
            <a:off x="642910" y="571480"/>
            <a:ext cx="2857520" cy="1000132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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АВ = 130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</a:t>
            </a:r>
            <a:endParaRPr dirty="0" sz="4400" lang="ru-RU" smtClean="0">
              <a:solidFill>
                <a:schemeClr val="accent5">
                  <a:lumMod val="50000"/>
                </a:schemeClr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6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sp>
        <p:nvSpPr>
          <p:cNvPr id="1048624" name="TextBox 7"/>
          <p:cNvSpPr txBox="1"/>
          <p:nvPr/>
        </p:nvSpPr>
        <p:spPr>
          <a:xfrm>
            <a:off x="357158" y="214290"/>
            <a:ext cx="8429684" cy="769441"/>
          </a:xfrm>
          <a:prstGeom prst="rect"/>
          <a:noFill/>
          <a:effectLst>
            <a:outerShdw algn="ctr" blurRad="50800" dir="5400000" dist="50800" rotWithShape="0">
              <a:srgbClr val="92D050"/>
            </a:outerShdw>
          </a:effectLst>
        </p:spPr>
        <p:txBody>
          <a:bodyPr rtlCol="0" wrap="square">
            <a:spAutoFit/>
          </a:bodyPr>
          <a:p>
            <a:pPr algn="ctr"/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Доказательство утверждения</a:t>
            </a:r>
          </a:p>
        </p:txBody>
      </p:sp>
      <p:sp>
        <p:nvSpPr>
          <p:cNvPr id="1048625" name="Прямоугольник 3"/>
          <p:cNvSpPr/>
          <p:nvPr/>
        </p:nvSpPr>
        <p:spPr>
          <a:xfrm>
            <a:off x="357158" y="857232"/>
            <a:ext cx="8572560" cy="1200329"/>
          </a:xfrm>
          <a:prstGeom prst="rect"/>
        </p:spPr>
        <p:txBody>
          <a:bodyPr wrap="square">
            <a:spAutoFit/>
          </a:bodyPr>
          <a:p>
            <a:r>
              <a:rPr b="1" dirty="0" sz="2400" i="1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50000" dir="5400000" dist="30000" rotWithShape="0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Угол между </a:t>
            </a:r>
            <a:r>
              <a:rPr b="1" dirty="0" sz="2400" i="1" lang="ru-RU" smtClean="0">
                <a:solidFill>
                  <a:srgbClr val="C00000"/>
                </a:solidFill>
                <a:effectLst>
                  <a:outerShdw algn="tl" blurRad="50000" dir="5400000" dist="30000" rotWithShape="0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касательной</a:t>
            </a:r>
            <a:r>
              <a:rPr b="1" dirty="0" sz="2400" i="1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50000" dir="5400000" dist="30000" rotWithShape="0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 и </a:t>
            </a:r>
            <a:r>
              <a:rPr b="1" dirty="0" sz="2400" i="1" lang="ru-RU" smtClean="0">
                <a:solidFill>
                  <a:srgbClr val="C00000"/>
                </a:solidFill>
                <a:effectLst>
                  <a:outerShdw algn="tl" blurRad="50000" dir="5400000" dist="30000" rotWithShape="0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хордой</a:t>
            </a:r>
            <a:r>
              <a:rPr b="1" dirty="0" sz="2400" i="1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50000" dir="5400000" dist="30000" rotWithShape="0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, проведенной через точку касания, измеряется </a:t>
            </a:r>
            <a:r>
              <a:rPr b="1" dirty="0" sz="2400" i="1" lang="ru-RU" smtClean="0">
                <a:solidFill>
                  <a:srgbClr val="C00000"/>
                </a:solidFill>
                <a:effectLst>
                  <a:outerShdw algn="tl" blurRad="50000" dir="5400000" dist="30000" rotWithShape="0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половиной </a:t>
            </a:r>
            <a:r>
              <a:rPr b="1" dirty="0" sz="2400" i="1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50000" dir="5400000" dist="30000" rotWithShape="0">
                    <a:srgbClr val="000000">
                      <a:alpha val="30000"/>
                    </a:srgbClr>
                  </a:outerShdw>
                </a:effectLst>
                <a:latin typeface="Georgia" pitchFamily="18" charset="0"/>
              </a:rPr>
              <a:t>заключенной в нем дуги.</a:t>
            </a:r>
          </a:p>
        </p:txBody>
      </p:sp>
      <p:pic>
        <p:nvPicPr>
          <p:cNvPr id="2097177" name="Picture 16" descr="image1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email">
            <a:lum bright="20000" contrast="-20000"/>
          </a:blip>
          <a:srcRect l="4305" t="7016" r="5441" b="6310"/>
          <a:stretch>
            <a:fillRect/>
          </a:stretch>
        </p:blipFill>
        <p:spPr bwMode="auto">
          <a:xfrm>
            <a:off x="1870168" y="2357430"/>
            <a:ext cx="3424585" cy="3421837"/>
          </a:xfrm>
          <a:prstGeom prst="rect"/>
          <a:noFill/>
        </p:spPr>
      </p:pic>
      <p:cxnSp>
        <p:nvCxnSpPr>
          <p:cNvPr id="3145728" name="AutoShape 17"/>
          <p:cNvCxnSpPr>
            <a:cxnSpLocks noChangeAspect="1" noChangeShapeType="1"/>
          </p:cNvCxnSpPr>
          <p:nvPr/>
        </p:nvCxnSpPr>
        <p:spPr bwMode="auto">
          <a:xfrm flipH="1">
            <a:off x="3603820" y="3827312"/>
            <a:ext cx="1573458" cy="1858529"/>
          </a:xfrm>
          <a:prstGeom prst="straightConnector1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cxnSp>
        <p:nvCxnSpPr>
          <p:cNvPr id="3145729" name="AutoShape 18"/>
          <p:cNvCxnSpPr>
            <a:cxnSpLocks noChangeAspect="1" noChangeShapeType="1"/>
          </p:cNvCxnSpPr>
          <p:nvPr/>
        </p:nvCxnSpPr>
        <p:spPr bwMode="auto">
          <a:xfrm>
            <a:off x="1785918" y="5685842"/>
            <a:ext cx="3888554" cy="0"/>
          </a:xfrm>
          <a:prstGeom prst="straightConnector1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sp>
        <p:nvSpPr>
          <p:cNvPr id="1048626" name="Freeform 19"/>
          <p:cNvSpPr>
            <a:spLocks noChangeAspect="1"/>
          </p:cNvSpPr>
          <p:nvPr/>
        </p:nvSpPr>
        <p:spPr bwMode="auto">
          <a:xfrm>
            <a:off x="3899288" y="5307160"/>
            <a:ext cx="253937" cy="367471"/>
          </a:xfrm>
          <a:custGeom>
            <a:avLst/>
            <a:ahLst/>
            <a:cxnLst>
              <a:cxn ang="0">
                <a:pos x="0" y="0"/>
              </a:cxn>
              <a:cxn ang="0">
                <a:pos x="97" y="33"/>
              </a:cxn>
              <a:cxn ang="0">
                <a:pos x="194" y="97"/>
              </a:cxn>
              <a:cxn ang="0">
                <a:pos x="291" y="243"/>
              </a:cxn>
              <a:cxn ang="0">
                <a:pos x="372" y="437"/>
              </a:cxn>
              <a:cxn ang="0">
                <a:pos x="388" y="566"/>
              </a:cxn>
            </a:cxnLst>
            <a:rect l="0" t="0" r="r" b="b"/>
            <a:pathLst>
              <a:path w="389" h="566">
                <a:moveTo>
                  <a:pt x="0" y="0"/>
                </a:moveTo>
                <a:cubicBezTo>
                  <a:pt x="32" y="11"/>
                  <a:pt x="68" y="14"/>
                  <a:pt x="97" y="33"/>
                </a:cubicBezTo>
                <a:cubicBezTo>
                  <a:pt x="129" y="54"/>
                  <a:pt x="194" y="97"/>
                  <a:pt x="194" y="97"/>
                </a:cubicBezTo>
                <a:cubicBezTo>
                  <a:pt x="228" y="147"/>
                  <a:pt x="249" y="200"/>
                  <a:pt x="291" y="243"/>
                </a:cubicBezTo>
                <a:cubicBezTo>
                  <a:pt x="316" y="318"/>
                  <a:pt x="330" y="373"/>
                  <a:pt x="372" y="437"/>
                </a:cubicBezTo>
                <a:cubicBezTo>
                  <a:pt x="389" y="555"/>
                  <a:pt x="388" y="512"/>
                  <a:pt x="388" y="566"/>
                </a:cubicBezTo>
              </a:path>
            </a:pathLst>
          </a:custGeom>
          <a:noFill/>
          <a:ln w="28575">
            <a:solidFill>
              <a:srgbClr val="7F7F7F"/>
            </a:solidFill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sz="4800" lang="ru-RU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48627" name="Text Box 20"/>
          <p:cNvSpPr txBox="1">
            <a:spLocks noChangeAspect="1" noChangeArrowheads="1"/>
          </p:cNvSpPr>
          <p:nvPr/>
        </p:nvSpPr>
        <p:spPr bwMode="auto">
          <a:xfrm>
            <a:off x="4099827" y="4883635"/>
            <a:ext cx="602803" cy="790996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?</a:t>
            </a:r>
          </a:p>
        </p:txBody>
      </p:sp>
      <p:sp>
        <p:nvSpPr>
          <p:cNvPr id="1048628" name="Text Box 21"/>
          <p:cNvSpPr txBox="1">
            <a:spLocks noChangeAspect="1" noChangeArrowheads="1"/>
          </p:cNvSpPr>
          <p:nvPr/>
        </p:nvSpPr>
        <p:spPr bwMode="auto">
          <a:xfrm>
            <a:off x="3234781" y="5674631"/>
            <a:ext cx="601616" cy="761100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А</a:t>
            </a:r>
          </a:p>
        </p:txBody>
      </p:sp>
      <p:sp>
        <p:nvSpPr>
          <p:cNvPr id="1048629" name="Text Box 22"/>
          <p:cNvSpPr txBox="1">
            <a:spLocks noChangeAspect="1" noChangeArrowheads="1"/>
          </p:cNvSpPr>
          <p:nvPr/>
        </p:nvSpPr>
        <p:spPr bwMode="auto">
          <a:xfrm>
            <a:off x="5177278" y="3490983"/>
            <a:ext cx="602803" cy="767328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В</a:t>
            </a:r>
          </a:p>
        </p:txBody>
      </p:sp>
      <p:sp>
        <p:nvSpPr>
          <p:cNvPr id="1048630" name="Text Box 23"/>
          <p:cNvSpPr txBox="1">
            <a:spLocks noChangeAspect="1" noChangeArrowheads="1"/>
          </p:cNvSpPr>
          <p:nvPr/>
        </p:nvSpPr>
        <p:spPr bwMode="auto">
          <a:xfrm>
            <a:off x="5177278" y="5674631"/>
            <a:ext cx="602803" cy="761100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С</a:t>
            </a:r>
          </a:p>
        </p:txBody>
      </p:sp>
      <p:sp>
        <p:nvSpPr>
          <p:cNvPr id="1048631" name="Text Box 21"/>
          <p:cNvSpPr txBox="1">
            <a:spLocks noChangeAspect="1" noChangeArrowheads="1"/>
          </p:cNvSpPr>
          <p:nvPr/>
        </p:nvSpPr>
        <p:spPr bwMode="auto">
          <a:xfrm>
            <a:off x="2928926" y="3571876"/>
            <a:ext cx="601616" cy="761100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b="1" dirty="0" sz="4800" lang="ru-RU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О</a:t>
            </a:r>
          </a:p>
        </p:txBody>
      </p:sp>
      <p:cxnSp>
        <p:nvCxnSpPr>
          <p:cNvPr id="3145730" name="Прямая соединительная линия 62"/>
          <p:cNvCxnSpPr>
            <a:cxnSpLocks/>
          </p:cNvCxnSpPr>
          <p:nvPr/>
        </p:nvCxnSpPr>
        <p:spPr>
          <a:xfrm rot="5400000" flipH="1" flipV="1">
            <a:off x="1965307" y="4106867"/>
            <a:ext cx="3214710" cy="1588"/>
          </a:xfrm>
          <a:prstGeom prst="line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sp>
        <p:nvSpPr>
          <p:cNvPr id="1048632" name="Text Box 21"/>
          <p:cNvSpPr txBox="1">
            <a:spLocks noChangeAspect="1" noChangeArrowheads="1"/>
          </p:cNvSpPr>
          <p:nvPr/>
        </p:nvSpPr>
        <p:spPr bwMode="auto">
          <a:xfrm>
            <a:off x="2928926" y="1857364"/>
            <a:ext cx="601616" cy="761100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b="1" dirty="0" sz="4800" lang="en-US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Arial" pitchFamily="34" charset="0"/>
              </a:rPr>
              <a:t>D</a:t>
            </a:r>
            <a:endParaRPr b="1" dirty="0" sz="4800" lang="ru-RU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  <a:cs typeface="Arial" pitchFamily="34" charset="0"/>
            </a:endParaRPr>
          </a:p>
        </p:txBody>
      </p:sp>
      <p:cxnSp>
        <p:nvCxnSpPr>
          <p:cNvPr id="3145731" name="Прямая соединительная линия 72"/>
          <p:cNvCxnSpPr>
            <a:cxnSpLocks/>
            <a:endCxn id="1048629" idx="1"/>
          </p:cNvCxnSpPr>
          <p:nvPr/>
        </p:nvCxnSpPr>
        <p:spPr>
          <a:xfrm>
            <a:off x="3571868" y="2500306"/>
            <a:ext cx="1605410" cy="1374341"/>
          </a:xfrm>
          <a:prstGeom prst="line"/>
          <a:noFill/>
          <a:ln w="38100">
            <a:solidFill>
              <a:srgbClr val="7F7F7F"/>
            </a:solidFill>
            <a:round/>
            <a:headEnd/>
            <a:tailEnd/>
          </a:ln>
        </p:spPr>
      </p:cxnSp>
      <p:sp>
        <p:nvSpPr>
          <p:cNvPr id="1048633" name="Text Box 2"/>
          <p:cNvSpPr txBox="1">
            <a:spLocks noChangeArrowheads="1"/>
          </p:cNvSpPr>
          <p:nvPr/>
        </p:nvSpPr>
        <p:spPr bwMode="auto">
          <a:xfrm>
            <a:off x="4572000" y="1928802"/>
            <a:ext cx="4357718" cy="1000132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/>
              </a:rPr>
              <a:t></a:t>
            </a:r>
            <a:r>
              <a:rPr dirty="0" sz="4400" lang="en-US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/>
              </a:rPr>
              <a:t>BAC = 1 ∕ 2 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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АВ 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7"/>
                                        <p:tgtEl>
                                          <p:spTgt spid="104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12"/>
                                        <p:tgtEl>
                                          <p:spTgt spid="104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7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0"/>
                                        <p:tgtEl>
                                          <p:spTgt spid="104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5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>
                      <p:stCondLst>
                        <p:cond delay="indefinite"/>
                      </p:stCondLst>
                      <p:childTnLst>
                        <p:par>
                          <p:cTn fill="hold" id="2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30"/>
                                        <p:tgtEl>
                                          <p:spTgt spid="104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4" grpId="0"/>
      <p:bldP spid="1048625" grpId="0"/>
      <p:bldP spid="1048632" grpId="0"/>
      <p:bldP spid="10486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8" name="Picture 2" descr="D:\Женя\Шаблоны для презентаций\119_fon_nabor_11\fon_nabor_11\51-1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 cstate="email"/>
          <a:srcRect/>
          <a:stretch>
            <a:fillRect/>
          </a:stretch>
        </p:blipFill>
        <p:spPr bwMode="auto">
          <a:xfrm>
            <a:off x="0" y="0"/>
            <a:ext cx="9144000" cy="6912000"/>
          </a:xfrm>
          <a:prstGeom prst="rect"/>
          <a:noFill/>
        </p:spPr>
      </p:pic>
      <p:pic>
        <p:nvPicPr>
          <p:cNvPr id="2097179" name="Рисунок 8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email"/>
          <a:srcRect/>
          <a:stretch>
            <a:fillRect/>
          </a:stretch>
        </p:blipFill>
        <p:spPr bwMode="auto">
          <a:xfrm>
            <a:off x="1714480" y="428604"/>
            <a:ext cx="6514762" cy="5643602"/>
          </a:xfrm>
          <a:prstGeom prst="rect"/>
          <a:noFill/>
        </p:spPr>
      </p:pic>
      <p:sp>
        <p:nvSpPr>
          <p:cNvPr id="1048637" name="Text Box 2"/>
          <p:cNvSpPr txBox="1">
            <a:spLocks noChangeArrowheads="1"/>
          </p:cNvSpPr>
          <p:nvPr/>
        </p:nvSpPr>
        <p:spPr bwMode="auto">
          <a:xfrm>
            <a:off x="642910" y="571480"/>
            <a:ext cx="2857520" cy="1000132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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АВ = 130</a:t>
            </a:r>
            <a:r>
              <a:rPr dirty="0" sz="4400" lang="ru-RU" smtClean="0">
                <a:solidFill>
                  <a:schemeClr val="accent5">
                    <a:lumMod val="50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sym typeface="Symbol" pitchFamily="18" charset="2"/>
              </a:rPr>
              <a:t></a:t>
            </a:r>
            <a:endParaRPr dirty="0" sz="4400" lang="ru-RU" smtClean="0">
              <a:solidFill>
                <a:schemeClr val="accent5">
                  <a:lumMod val="50000"/>
                </a:schemeClr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048638" name="Text Box 6"/>
          <p:cNvSpPr txBox="1">
            <a:spLocks noChangeArrowheads="1"/>
          </p:cNvSpPr>
          <p:nvPr/>
        </p:nvSpPr>
        <p:spPr bwMode="auto">
          <a:xfrm>
            <a:off x="7429520" y="5429264"/>
            <a:ext cx="1357322" cy="871546"/>
          </a:xfrm>
          <a:prstGeom prst="rect"/>
          <a:noFill/>
          <a:ln w="9525">
            <a:noFill/>
            <a:miter lim="800000"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b="1" dirty="0" sz="6000" lang="en-US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</a:rPr>
              <a:t>65</a:t>
            </a:r>
            <a:r>
              <a:rPr b="1" dirty="0" sz="6000" lang="ru-RU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</a:rPr>
              <a:t> </a:t>
            </a:r>
            <a:r>
              <a:rPr b="1" dirty="0" sz="6000" lang="ru-RU" smtClean="0">
                <a:solidFill>
                  <a:srgbClr val="C00000"/>
                </a:solidFill>
                <a:latin typeface="Monotype Corsiva" pitchFamily="66" charset="0"/>
                <a:cs typeface="Arial" pitchFamily="34" charset="0"/>
                <a:sym typeface="Symbol"/>
              </a:rPr>
              <a:t></a:t>
            </a:r>
            <a:endParaRPr baseline="0" b="1" cap="none" dirty="0" sz="6000" i="0" kumimoji="0" lang="ru-RU" normalizeH="0" strike="noStrike" u="none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dur="500" id="7"/>
                                        <p:tgtEl>
                                          <p:spTgt spid="1048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Слайд 1</dc:title>
  <dc:creator>Win 7</dc:creator>
  <cp:lastModifiedBy>Win 7</cp:lastModifiedBy>
  <dcterms:created xsi:type="dcterms:W3CDTF">2012-11-27T02:33:43Z</dcterms:created>
  <dcterms:modified xsi:type="dcterms:W3CDTF">2021-03-08T10:36:52Z</dcterms:modified>
</cp:coreProperties>
</file>