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8" r:id="rId4"/>
    <p:sldId id="257" r:id="rId5"/>
    <p:sldId id="264" r:id="rId6"/>
    <p:sldId id="266" r:id="rId7"/>
    <p:sldId id="265" r:id="rId8"/>
    <p:sldId id="260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Способы реагирования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Соперничество</c:v>
                </c:pt>
                <c:pt idx="1">
                  <c:v>Сотрудничество</c:v>
                </c:pt>
                <c:pt idx="2">
                  <c:v>Компромисс</c:v>
                </c:pt>
                <c:pt idx="3">
                  <c:v>Избежание</c:v>
                </c:pt>
                <c:pt idx="4">
                  <c:v>Приспособление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4.5</c:v>
                </c:pt>
                <c:pt idx="1">
                  <c:v>9.5</c:v>
                </c:pt>
                <c:pt idx="2">
                  <c:v>11.2</c:v>
                </c:pt>
                <c:pt idx="3">
                  <c:v>9.5</c:v>
                </c:pt>
                <c:pt idx="4" formatCode="dd/mmm">
                  <c:v>11.1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4A24C7-B61A-4AED-9799-8F3C8A860EE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EE60D9-5E33-46EE-A430-13C742160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7089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 Российской Федерации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«Мурманский Арктический Гуманитарный университет»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(ФГБОУ ВО «МАГУ»)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институт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оценки способов реагирования в конфликте (К.Н.Томас)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077072"/>
            <a:ext cx="7308304" cy="1988840"/>
          </a:xfrm>
        </p:spPr>
        <p:txBody>
          <a:bodyPr>
            <a:no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Провела: Гонтарь Алина Александровна</a:t>
            </a:r>
          </a:p>
          <a:p>
            <a:pPr algn="r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студентка 1 курса направления </a:t>
            </a:r>
          </a:p>
          <a:p>
            <a:pPr algn="r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«Педагогическое образование», </a:t>
            </a:r>
          </a:p>
          <a:p>
            <a:pPr algn="r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профиль «Начальное образование»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211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Мурманск</a:t>
            </a: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2016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8686800" cy="216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2448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Таким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образом, можно сказать, что 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аиболее предпочитаемыми формами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социального поведения испытуемых в ситуации конфликта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компромисс и приспособление.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dn.dtkt.ua/images/b/c/bc91b41a967fb3c5188fe39c74cb4d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76875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Бордовская</a:t>
            </a:r>
            <a:r>
              <a:rPr lang="ru-RU" dirty="0" smtClean="0"/>
              <a:t>, Н.В. Педагогика: Учебник для вузов [Текст]/ Н.В. </a:t>
            </a:r>
            <a:r>
              <a:rPr lang="ru-RU" dirty="0" err="1" smtClean="0"/>
              <a:t>Бордовская</a:t>
            </a:r>
            <a:r>
              <a:rPr lang="ru-RU" dirty="0" smtClean="0"/>
              <a:t>, А.А. </a:t>
            </a:r>
            <a:r>
              <a:rPr lang="ru-RU" dirty="0" err="1" smtClean="0"/>
              <a:t>Реан</a:t>
            </a:r>
            <a:r>
              <a:rPr lang="ru-RU" dirty="0" smtClean="0"/>
              <a:t>. - СПб: Питер, 2000. </a:t>
            </a:r>
            <a:r>
              <a:rPr lang="ru-RU" smtClean="0"/>
              <a:t>- 304 с.</a:t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конфликт?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это открытая форма существования противоречий интересов, возникающих в процессе взаимодействия людей при решении вопросов производственного и личного порядка. В основе возникновения конфликтов в коллективе лежат противоречия, возникающие в процессе деятельности: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 противоречия поиска, когда сталкивается новаторство с консерватизмом;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 противоречия групповых интересов, когда отстаиваются только групповые интересы при игнорировании общих интересов;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 противоречия, связанные с личными, эгоистическими побуждениями, когда корысть, карьеризм подавляют вес другие мотивы;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• противоречия несостоявшихся ожиданий;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регулирования конфликтов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996952"/>
            <a:ext cx="367240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2996952"/>
            <a:ext cx="3888432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Поведение личности, основанное на внимании к интересам других людей.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068960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Поведение, подразумевающее игнорирование целей окружающих и защиту собственных интересов.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7744" y="1340768"/>
            <a:ext cx="158417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20072" y="1340768"/>
            <a:ext cx="144016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методики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688" cy="19468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Методика определяет типические способы реагирования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 на конфликтные ситуации, выявляет тенденции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взаимоотношений в сложных условиях.</a:t>
            </a:r>
          </a:p>
        </p:txBody>
      </p:sp>
      <p:pic>
        <p:nvPicPr>
          <p:cNvPr id="2050" name="Picture 2" descr="http://avivirla.com/wp-content/uploads/2015/10/o-DISPUTE-FAMILIALE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561662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ССЮ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5832648" cy="36004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077072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 студентов 1 курса профиль «Начальное образование» ФГБОУ ВО «МАГУ»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69160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Инструкция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каждому пункту надо выбрать только один,               предпочтительный для вас вариант ответа а) или б)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6612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Обработка результатов: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каждому из пяти разделов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опросника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подсчитать количество ответов, совпадающих с ключом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smtClean="0"/>
              <a:t>Пример теста</a:t>
            </a:r>
            <a:endParaRPr lang="ru-RU" dirty="0"/>
          </a:p>
        </p:txBody>
      </p:sp>
      <p:pic>
        <p:nvPicPr>
          <p:cNvPr id="4" name="Содержимое 3" descr="WP_20160414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78904" y="1723120"/>
            <a:ext cx="6093296" cy="4176464"/>
          </a:xfrm>
        </p:spPr>
      </p:pic>
      <p:pic>
        <p:nvPicPr>
          <p:cNvPr id="6" name="Рисунок 5" descr="WP_20160414_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4135928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Обработка результатов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Ключ </a:t>
            </a:r>
            <a:r>
              <a:rPr lang="ru-RU" sz="6700" dirty="0" err="1" smtClean="0">
                <a:latin typeface="Times New Roman" pitchFamily="18" charset="0"/>
                <a:cs typeface="Times New Roman" pitchFamily="18" charset="0"/>
              </a:rPr>
              <a:t>опросника</a:t>
            </a:r>
            <a:endParaRPr lang="ru-RU" sz="6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Соперничество – 3а, 6б, 8а, 9б, 10а, 13б, 14б, 16б, 17а, 22б, 25а, 28а.</a:t>
            </a:r>
          </a:p>
          <a:p>
            <a:pPr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Сотрудничество – 2б, 5а, 8б, 11а, 14а, 19а, 20а, 21б, 23а, 26б, 28б, 30б. </a:t>
            </a:r>
          </a:p>
          <a:p>
            <a:pPr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Компромисс – 2а, 4а, 7б, 10б, 12б, 13а, 18б, 20б, 22а, 24б, 26а, 29а.</a:t>
            </a:r>
          </a:p>
          <a:p>
            <a:pPr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Избежание – 1а, 5б, 7а, 9а, 12а, 15б, 17б, 19б, 21а, 23б, 27а, 29б. </a:t>
            </a:r>
          </a:p>
          <a:p>
            <a:pPr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Приспособление – 1б, 3б, 4б, 6а, 11б, 15а, 16а, 18а, 24а, 25б, 27б, 30а.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Пять способов регулирования конфликтов К.Томаса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299648" cy="5043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соперничество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стремление добиться удовлетворения своих интересов в ущерб другому;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когда, участники ситуации приходят к альтернативе, полностью удовлетворяющей интересы обеих сторон.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компромисс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соглашение на основе взаимных уступок; предложение варианта, снимающего возникшее противоречие;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избежание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которого характерно как отсутствие стремления к кооперации, так и отсутствие тенденции к достижению собственных целей;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приспособление,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означающее в противоположность соперничеству, принесение в жертву собственных интересов ради другого;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обработки данных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916832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418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Министерство Образования и науки  Российской Федерации Федеральное государственное бюджетное образовательное учреждение высшего образования «Мурманский Арктический Гуманитарный университет» (ФГБОУ ВО «МАГУ») Психолого-педагогический институт Кафедра педагогики   Методика оценки способов реагирования в конфликте (К.Н.Томас)</vt:lpstr>
      <vt:lpstr>Что такое конфликт?</vt:lpstr>
      <vt:lpstr>Модель регулирования конфликтов</vt:lpstr>
      <vt:lpstr>Цель методики </vt:lpstr>
      <vt:lpstr>Слайд 5</vt:lpstr>
      <vt:lpstr>Пример теста</vt:lpstr>
      <vt:lpstr>Обработка результатов </vt:lpstr>
      <vt:lpstr>Пять способов регулирования конфликтов К.Томаса</vt:lpstr>
      <vt:lpstr>Результаты обработки данных</vt:lpstr>
      <vt:lpstr>Слайд 10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По Методике Оценки Способов Реагирования В Конфликте (К.Н.Томас)</dc:title>
  <dc:creator>Алина Гонтарь</dc:creator>
  <cp:lastModifiedBy>Алина Гонтарь</cp:lastModifiedBy>
  <cp:revision>27</cp:revision>
  <dcterms:created xsi:type="dcterms:W3CDTF">2016-04-14T14:34:08Z</dcterms:created>
  <dcterms:modified xsi:type="dcterms:W3CDTF">2016-04-20T12:44:58Z</dcterms:modified>
</cp:coreProperties>
</file>