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6" r:id="rId4"/>
    <p:sldId id="265" r:id="rId5"/>
    <p:sldId id="256" r:id="rId6"/>
    <p:sldId id="257" r:id="rId7"/>
    <p:sldId id="267" r:id="rId8"/>
    <p:sldId id="258" r:id="rId9"/>
    <p:sldId id="259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ABB6-DB63-4489-B468-E1CE6638CDD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040C-4D68-499C-B16F-3E513B475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6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040C-4D68-499C-B16F-3E513B4753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1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040C-4D68-499C-B16F-3E513B47535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1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040C-4D68-499C-B16F-3E513B47535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1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8040C-4D68-499C-B16F-3E513B4753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1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4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7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4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1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4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7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34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75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6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74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27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5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3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19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08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14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7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5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67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8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75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1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7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9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3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7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7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291F-5E15-4BE2-A7A5-A0A5E0A22496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A8B2-5EDC-4616-929B-0E6E9EFE1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291F-5E15-4BE2-A7A5-A0A5E0A22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A8B2-5EDC-4616-929B-0E6E9EFE1A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7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2" y="718382"/>
            <a:ext cx="755566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6"/>
            <a:ext cx="9144000" cy="6913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304256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6672"/>
            <a:ext cx="2376264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672"/>
            <a:ext cx="2232248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2304256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861048"/>
            <a:ext cx="2376265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2322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6"/>
            <a:ext cx="9144000" cy="69137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3" y="404664"/>
            <a:ext cx="2303110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394863"/>
            <a:ext cx="2483192" cy="2520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664"/>
            <a:ext cx="2376264" cy="2520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2" y="3645024"/>
            <a:ext cx="2303111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3645024"/>
            <a:ext cx="2483192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45024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581128"/>
            <a:ext cx="1368151" cy="2016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20181"/>
            <a:ext cx="2170931" cy="2028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22507"/>
            <a:ext cx="2819003" cy="2026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3194" y="5849683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5924495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5060" y="5927120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918124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9623" y="5924495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5927120"/>
            <a:ext cx="252028" cy="216024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2" y="419032"/>
            <a:ext cx="2298132" cy="14549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55" y="419032"/>
            <a:ext cx="2432941" cy="14549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9828"/>
            <a:ext cx="2166321" cy="14549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2" y="2204865"/>
            <a:ext cx="2298132" cy="14728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55" y="2204865"/>
            <a:ext cx="2432942" cy="14728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5"/>
            <a:ext cx="2166321" cy="14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4793E-6 L -0.04236 0.657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328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00741 L 0.05295 0.58386 C 0.07656 0.70993 0.1125 0.7858 0.1493 0.7858 C 0.19184 0.7858 0.22569 0.70993 0.24965 0.58386 L 0.33698 0.7397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389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837E-6 L -0.19392 4.47837E-6 C -0.28108 4.47837E-6 -0.38785 0.20194 -0.38785 0.36595 L -0.38785 0.73282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366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7976E-6 L 0.24914 0.41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208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49063 L -0.1007 0.16632 C -0.12171 0.09322 -0.1533 0.0539 -0.18611 0.0539 C -0.22361 0.0539 -0.25365 0.09322 -0.27466 0.16632 L -0.37518 0.49063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-218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9098E-6 L -0.02362 0.39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9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6" y="260648"/>
            <a:ext cx="2203640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1462"/>
            <a:ext cx="2448272" cy="1799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1462"/>
            <a:ext cx="2294894" cy="1799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060848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623" y="2060848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3583" y="2061987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789040"/>
            <a:ext cx="4032448" cy="23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588" y="2008453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008453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824" y="1988840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376264" cy="1800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50" y="188640"/>
            <a:ext cx="2736304" cy="1825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869"/>
            <a:ext cx="2537376" cy="1800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55" y="3672873"/>
            <a:ext cx="3727490" cy="27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116632"/>
            <a:ext cx="2443200" cy="1916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23" y="116632"/>
            <a:ext cx="2340864" cy="191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3672408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942461" cy="1916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060848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991" y="2039221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9334" y="205769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6107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</Words>
  <Application>Microsoft Office PowerPoint</Application>
  <PresentationFormat>Экран (4:3)</PresentationFormat>
  <Paragraphs>13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Mishel</dc:creator>
  <cp:lastModifiedBy>Mishel</cp:lastModifiedBy>
  <cp:revision>23</cp:revision>
  <dcterms:created xsi:type="dcterms:W3CDTF">2016-11-08T14:32:55Z</dcterms:created>
  <dcterms:modified xsi:type="dcterms:W3CDTF">2016-11-24T14:30:30Z</dcterms:modified>
</cp:coreProperties>
</file>